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 saveSubsetFonts="1">
  <p:sldMasterIdLst>
    <p:sldMasterId id="2147483764" r:id="rId1"/>
  </p:sldMasterIdLst>
  <p:notesMasterIdLst>
    <p:notesMasterId r:id="rId11"/>
  </p:notesMasterIdLst>
  <p:handoutMasterIdLst>
    <p:handoutMasterId r:id="rId12"/>
  </p:handoutMasterIdLst>
  <p:sldIdLst>
    <p:sldId id="399" r:id="rId2"/>
    <p:sldId id="487" r:id="rId3"/>
    <p:sldId id="489" r:id="rId4"/>
    <p:sldId id="491" r:id="rId5"/>
    <p:sldId id="488" r:id="rId6"/>
    <p:sldId id="490" r:id="rId7"/>
    <p:sldId id="492" r:id="rId8"/>
    <p:sldId id="493" r:id="rId9"/>
    <p:sldId id="494" r:id="rId10"/>
  </p:sldIdLst>
  <p:sldSz cx="12161838" cy="6858000"/>
  <p:notesSz cx="6858000" cy="9144000"/>
  <p:embeddedFontLst>
    <p:embeddedFont>
      <p:font typeface="Book Antiqua" panose="02040602050305030304" pitchFamily="18" charset="0"/>
      <p:regular r:id="rId13"/>
      <p:bold r:id="rId14"/>
      <p:italic r:id="rId15"/>
      <p:boldItalic r:id="rId16"/>
    </p:embeddedFont>
    <p:embeddedFont>
      <p:font typeface="Calibri" panose="020F0502020204030204" pitchFamily="34" charset="0"/>
      <p:regular r:id="rId17"/>
      <p:bold r:id="rId18"/>
      <p:italic r:id="rId19"/>
      <p:boldItalic r:id="rId20"/>
    </p:embeddedFont>
    <p:embeddedFont>
      <p:font typeface="Segoe UI" panose="020B0502040204020203" pitchFamily="34" charset="0"/>
      <p:regular r:id="rId21"/>
      <p:bold r:id="rId22"/>
      <p:italic r:id="rId23"/>
      <p:boldItalic r:id="rId24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7CD6BAB5-570C-4B69-BF7E-B30B44F19D8E}">
          <p14:sldIdLst>
            <p14:sldId id="399"/>
            <p14:sldId id="487"/>
            <p14:sldId id="489"/>
            <p14:sldId id="491"/>
            <p14:sldId id="488"/>
            <p14:sldId id="490"/>
            <p14:sldId id="492"/>
            <p14:sldId id="493"/>
            <p14:sldId id="494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0D56D"/>
    <a:srgbClr val="A2CE52"/>
    <a:srgbClr val="99CA42"/>
    <a:srgbClr val="000000"/>
    <a:srgbClr val="00A0DD"/>
    <a:srgbClr val="DDDDDD"/>
    <a:srgbClr val="D9D9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545" autoAdjust="0"/>
    <p:restoredTop sz="94660"/>
  </p:normalViewPr>
  <p:slideViewPr>
    <p:cSldViewPr>
      <p:cViewPr varScale="1">
        <p:scale>
          <a:sx n="87" d="100"/>
          <a:sy n="87" d="100"/>
        </p:scale>
        <p:origin x="516" y="67"/>
      </p:cViewPr>
      <p:guideLst>
        <p:guide orient="horz" pos="2160"/>
        <p:guide pos="3831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>
      <p:cViewPr varScale="1">
        <p:scale>
          <a:sx n="43" d="100"/>
          <a:sy n="43" d="100"/>
        </p:scale>
        <p:origin x="3350" y="3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font" Target="fonts/font9.fntdata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font" Target="fonts/font5.fntdata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font" Target="fonts/font4.fntdata"/><Relationship Id="rId20" Type="http://schemas.openxmlformats.org/officeDocument/2006/relationships/font" Target="fonts/font8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24" Type="http://schemas.openxmlformats.org/officeDocument/2006/relationships/font" Target="fonts/font12.fntdata"/><Relationship Id="rId5" Type="http://schemas.openxmlformats.org/officeDocument/2006/relationships/slide" Target="slides/slide4.xml"/><Relationship Id="rId15" Type="http://schemas.openxmlformats.org/officeDocument/2006/relationships/font" Target="fonts/font3.fntdata"/><Relationship Id="rId23" Type="http://schemas.openxmlformats.org/officeDocument/2006/relationships/font" Target="fonts/font11.fntdata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font" Target="fonts/font7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2.fntdata"/><Relationship Id="rId22" Type="http://schemas.openxmlformats.org/officeDocument/2006/relationships/font" Target="fonts/font10.fntdata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2E806F4-A0BD-4BDD-9F1F-220F2597F8B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CEEB20C-FC4A-411E-838A-348DA8DAEC9D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4BFAA7-3F5D-4393-8B11-C7B5061C1B69}" type="datetimeFigureOut">
              <a:rPr lang="en-US" smtClean="0"/>
              <a:t>2/3/2021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B9371BB-8F42-46E5-8CF4-58F4115A5506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7E94C40-9D96-4CCD-913F-EC1245CD29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55F0D4-A8A9-4945-956B-79571F26A5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178555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1B3C49-44A2-4E1D-A114-8C479537CCC9}" type="datetimeFigureOut">
              <a:rPr lang="en-US" smtClean="0"/>
              <a:pPr/>
              <a:t>2/3/2021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8938" y="685800"/>
            <a:ext cx="60801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50D979-CAB8-4DA4-9F62-6BFB3F285E3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02135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ransition Slide"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 flipH="1">
            <a:off x="612116" y="2438400"/>
            <a:ext cx="11549722" cy="0"/>
          </a:xfrm>
          <a:prstGeom prst="line">
            <a:avLst/>
          </a:prstGeom>
          <a:ln>
            <a:solidFill>
              <a:srgbClr val="B0D56D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itle Placeholder 1">
            <a:extLst>
              <a:ext uri="{FF2B5EF4-FFF2-40B4-BE49-F238E27FC236}">
                <a16:creationId xmlns:a16="http://schemas.microsoft.com/office/drawing/2014/main" id="{E61520AF-FEC9-4B15-8958-CF243A5CF9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8319" y="1600200"/>
            <a:ext cx="1094565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280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6A319FD-7C10-4037-9E16-1CA170933A4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75" y="6036894"/>
            <a:ext cx="2154944" cy="78688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020844F-C220-49BC-ACA2-00341BBCFAF9}"/>
              </a:ext>
            </a:extLst>
          </p:cNvPr>
          <p:cNvSpPr txBox="1"/>
          <p:nvPr userDrawn="1"/>
        </p:nvSpPr>
        <p:spPr>
          <a:xfrm>
            <a:off x="5365018" y="6585611"/>
            <a:ext cx="143180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© 2020 MobileNet Services</a:t>
            </a:r>
          </a:p>
        </p:txBody>
      </p:sp>
    </p:spTree>
    <p:extLst>
      <p:ext uri="{BB962C8B-B14F-4D97-AF65-F5344CB8AC3E}">
        <p14:creationId xmlns:p14="http://schemas.microsoft.com/office/powerpoint/2010/main" val="42427143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ransition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 flipH="1">
            <a:off x="612116" y="2438400"/>
            <a:ext cx="11549722" cy="0"/>
          </a:xfrm>
          <a:prstGeom prst="line">
            <a:avLst/>
          </a:prstGeom>
          <a:ln>
            <a:solidFill>
              <a:srgbClr val="B0D56D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itle Placeholder 1">
            <a:extLst>
              <a:ext uri="{FF2B5EF4-FFF2-40B4-BE49-F238E27FC236}">
                <a16:creationId xmlns:a16="http://schemas.microsoft.com/office/drawing/2014/main" id="{E61520AF-FEC9-4B15-8958-CF243A5CF93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8319" y="1600200"/>
            <a:ext cx="1094565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280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6A319FD-7C10-4037-9E16-1CA170933A4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75" y="6036894"/>
            <a:ext cx="2154944" cy="78688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020844F-C220-49BC-ACA2-00341BBCFAF9}"/>
              </a:ext>
            </a:extLst>
          </p:cNvPr>
          <p:cNvSpPr txBox="1"/>
          <p:nvPr userDrawn="1"/>
        </p:nvSpPr>
        <p:spPr>
          <a:xfrm>
            <a:off x="5365018" y="6585611"/>
            <a:ext cx="143180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© 2020 MobileNet Services</a:t>
            </a:r>
          </a:p>
        </p:txBody>
      </p:sp>
    </p:spTree>
    <p:extLst>
      <p:ext uri="{BB962C8B-B14F-4D97-AF65-F5344CB8AC3E}">
        <p14:creationId xmlns:p14="http://schemas.microsoft.com/office/powerpoint/2010/main" val="121297832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ansition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Placeholder 1">
            <a:extLst>
              <a:ext uri="{FF2B5EF4-FFF2-40B4-BE49-F238E27FC236}">
                <a16:creationId xmlns:a16="http://schemas.microsoft.com/office/drawing/2014/main" id="{C1A21740-53CF-4832-8B9F-CC0F3A5075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8319" y="-76200"/>
            <a:ext cx="1094565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2800">
                <a:solidFill>
                  <a:schemeClr val="bg1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020844F-C220-49BC-ACA2-00341BBCFAF9}"/>
              </a:ext>
            </a:extLst>
          </p:cNvPr>
          <p:cNvSpPr txBox="1"/>
          <p:nvPr userDrawn="1"/>
        </p:nvSpPr>
        <p:spPr>
          <a:xfrm>
            <a:off x="10100838" y="6585611"/>
            <a:ext cx="146706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Proprietary</a:t>
            </a:r>
            <a:r>
              <a:rPr lang="en-US" sz="800" baseline="0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and Confidential</a:t>
            </a:r>
            <a:endParaRPr lang="en-US" sz="800" dirty="0">
              <a:solidFill>
                <a:srgbClr val="00000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1724201A-38D5-4E03-81B2-22CBBF11EBE5}"/>
              </a:ext>
            </a:extLst>
          </p:cNvPr>
          <p:cNvCxnSpPr/>
          <p:nvPr userDrawn="1"/>
        </p:nvCxnSpPr>
        <p:spPr>
          <a:xfrm flipH="1">
            <a:off x="612116" y="762000"/>
            <a:ext cx="11549722" cy="0"/>
          </a:xfrm>
          <a:prstGeom prst="line">
            <a:avLst/>
          </a:prstGeom>
          <a:ln>
            <a:solidFill>
              <a:srgbClr val="B0D56D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0C034F-9617-46CD-BB31-9A2990C3FB67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519113" y="914402"/>
            <a:ext cx="10944860" cy="5257798"/>
          </a:xfrm>
          <a:prstGeom prst="rect">
            <a:avLst/>
          </a:prstGeom>
        </p:spPr>
        <p:txBody>
          <a:bodyPr/>
          <a:lstStyle>
            <a:lvl1pPr>
              <a:defRPr sz="2800"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>
              <a:defRPr sz="2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20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8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8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en-US" dirty="0"/>
              <a:t>Enter your text here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D3629AF-46D9-4FDB-A2F9-E714B08F93C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975" y="6324600"/>
            <a:ext cx="1260466" cy="46026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6020844F-C220-49BC-ACA2-00341BBCFAF9}"/>
              </a:ext>
            </a:extLst>
          </p:cNvPr>
          <p:cNvSpPr txBox="1"/>
          <p:nvPr userDrawn="1"/>
        </p:nvSpPr>
        <p:spPr>
          <a:xfrm>
            <a:off x="5365018" y="6585611"/>
            <a:ext cx="143180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© 2020 MobileNet Services</a:t>
            </a:r>
          </a:p>
        </p:txBody>
      </p:sp>
    </p:spTree>
    <p:extLst>
      <p:ext uri="{BB962C8B-B14F-4D97-AF65-F5344CB8AC3E}">
        <p14:creationId xmlns:p14="http://schemas.microsoft.com/office/powerpoint/2010/main" val="42427143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ransition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Placeholder 1">
            <a:extLst>
              <a:ext uri="{FF2B5EF4-FFF2-40B4-BE49-F238E27FC236}">
                <a16:creationId xmlns:a16="http://schemas.microsoft.com/office/drawing/2014/main" id="{C1A21740-53CF-4832-8B9F-CC0F3A5075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8319" y="-76200"/>
            <a:ext cx="1094565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2800">
                <a:solidFill>
                  <a:schemeClr val="bg1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020844F-C220-49BC-ACA2-00341BBCFAF9}"/>
              </a:ext>
            </a:extLst>
          </p:cNvPr>
          <p:cNvSpPr txBox="1"/>
          <p:nvPr userDrawn="1"/>
        </p:nvSpPr>
        <p:spPr>
          <a:xfrm>
            <a:off x="10100838" y="6585611"/>
            <a:ext cx="146706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Proprietary</a:t>
            </a:r>
            <a:r>
              <a:rPr lang="en-US" sz="800" baseline="0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and Confidential</a:t>
            </a:r>
            <a:endParaRPr lang="en-US" sz="800" dirty="0">
              <a:solidFill>
                <a:srgbClr val="00000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1724201A-38D5-4E03-81B2-22CBBF11EBE5}"/>
              </a:ext>
            </a:extLst>
          </p:cNvPr>
          <p:cNvCxnSpPr/>
          <p:nvPr userDrawn="1"/>
        </p:nvCxnSpPr>
        <p:spPr>
          <a:xfrm flipH="1">
            <a:off x="612116" y="762000"/>
            <a:ext cx="11549722" cy="0"/>
          </a:xfrm>
          <a:prstGeom prst="line">
            <a:avLst/>
          </a:prstGeom>
          <a:ln>
            <a:solidFill>
              <a:srgbClr val="B0D56D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0C034F-9617-46CD-BB31-9A2990C3FB67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519113" y="914402"/>
            <a:ext cx="5561806" cy="5257798"/>
          </a:xfrm>
          <a:prstGeom prst="rect">
            <a:avLst/>
          </a:prstGeom>
        </p:spPr>
        <p:txBody>
          <a:bodyPr/>
          <a:lstStyle>
            <a:lvl1pPr>
              <a:defRPr sz="2800"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>
              <a:defRPr sz="2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20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8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8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en-US" dirty="0"/>
              <a:t>Enter your text here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D3629AF-46D9-4FDB-A2F9-E714B08F93C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975" y="6324600"/>
            <a:ext cx="1260466" cy="46026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6020844F-C220-49BC-ACA2-00341BBCFAF9}"/>
              </a:ext>
            </a:extLst>
          </p:cNvPr>
          <p:cNvSpPr txBox="1"/>
          <p:nvPr userDrawn="1"/>
        </p:nvSpPr>
        <p:spPr>
          <a:xfrm>
            <a:off x="5365018" y="6585611"/>
            <a:ext cx="143180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© 2020 MobileNet Services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44B97630-D3F3-43A0-BDE7-48BB33D79015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233319" y="914402"/>
            <a:ext cx="5561806" cy="5257798"/>
          </a:xfrm>
          <a:prstGeom prst="rect">
            <a:avLst/>
          </a:prstGeom>
        </p:spPr>
        <p:txBody>
          <a:bodyPr/>
          <a:lstStyle>
            <a:lvl1pPr>
              <a:defRPr sz="2800"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>
              <a:defRPr sz="2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20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8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8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en-US" dirty="0"/>
              <a:t>Enter your text here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1145942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478282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1" r:id="rId1"/>
    <p:sldLayoutId id="2147483773" r:id="rId2"/>
    <p:sldLayoutId id="2147483767" r:id="rId3"/>
    <p:sldLayoutId id="2147483772" r:id="rId4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2800" kern="1200">
          <a:solidFill>
            <a:schemeClr val="bg1">
              <a:lumMod val="50000"/>
            </a:schemeClr>
          </a:solidFill>
          <a:latin typeface="Book Antiqua" panose="02040602050305030304" pitchFamily="18" charset="0"/>
          <a:ea typeface="+mj-ea"/>
          <a:cs typeface="Book Antiqua" panose="02040602050305030304" pitchFamily="18" charset="0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bg1">
              <a:lumMod val="50000"/>
            </a:schemeClr>
          </a:solidFill>
          <a:latin typeface="Book Antiqua" panose="02040602050305030304" pitchFamily="18" charset="0"/>
          <a:ea typeface="+mn-ea"/>
          <a:cs typeface="Book Antiqua" panose="02040602050305030304" pitchFamily="18" charset="0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bg1">
              <a:lumMod val="50000"/>
            </a:schemeClr>
          </a:solidFill>
          <a:latin typeface="Book Antiqua" panose="02040602050305030304" pitchFamily="18" charset="0"/>
          <a:ea typeface="+mn-ea"/>
          <a:cs typeface="Book Antiqua" panose="02040602050305030304" pitchFamily="18" charset="0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bg1">
              <a:lumMod val="50000"/>
            </a:schemeClr>
          </a:solidFill>
          <a:latin typeface="Book Antiqua" panose="02040602050305030304" pitchFamily="18" charset="0"/>
          <a:ea typeface="+mn-ea"/>
          <a:cs typeface="Book Antiqua" panose="02040602050305030304" pitchFamily="18" charset="0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bg1">
              <a:lumMod val="50000"/>
            </a:schemeClr>
          </a:solidFill>
          <a:latin typeface="Book Antiqua" panose="02040602050305030304" pitchFamily="18" charset="0"/>
          <a:ea typeface="+mn-ea"/>
          <a:cs typeface="Book Antiqua" panose="02040602050305030304" pitchFamily="18" charset="0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bg1">
              <a:lumMod val="50000"/>
            </a:schemeClr>
          </a:solidFill>
          <a:latin typeface="Book Antiqua" panose="02040602050305030304" pitchFamily="18" charset="0"/>
          <a:ea typeface="+mn-ea"/>
          <a:cs typeface="Book Antiqua" panose="02040602050305030304" pitchFamily="18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ACF9E94-14C4-4D6C-AC03-98860F0F5B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8319" y="1447800"/>
            <a:ext cx="10945654" cy="1143000"/>
          </a:xfrm>
        </p:spPr>
        <p:txBody>
          <a:bodyPr/>
          <a:lstStyle/>
          <a:p>
            <a:r>
              <a:rPr lang="en-US" dirty="0"/>
              <a:t>MS-MBA-4.2-H2-L2 PAFX Conversion </a:t>
            </a:r>
            <a:br>
              <a:rPr lang="en-US" dirty="0"/>
            </a:br>
            <a:r>
              <a:rPr lang="en-US" dirty="0"/>
              <a:t>reference pattern MS-MBA-4.2-H2-L2 07-30-2019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771859-D4D8-4932-9C66-067BB6BE4F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MS-MBA-4.2-H2-L2 – </a:t>
            </a:r>
            <a:r>
              <a:rPr lang="en-US" dirty="0" err="1"/>
              <a:t>HB_Tilt</a:t>
            </a:r>
            <a:r>
              <a:rPr lang="en-US" dirty="0"/>
              <a:t> 0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70FABF8-88C8-4A5D-8EFF-0272841737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75719" y="802225"/>
            <a:ext cx="7729554" cy="6055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59833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771859-D4D8-4932-9C66-067BB6BE4F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MS-MBA-4.2-H2-L2 – </a:t>
            </a:r>
            <a:r>
              <a:rPr lang="en-US" dirty="0" err="1"/>
              <a:t>HB_Tilt</a:t>
            </a:r>
            <a:r>
              <a:rPr lang="en-US" dirty="0"/>
              <a:t> 10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CBA2BAB-98B0-4B2A-AE12-EF50EF17DF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75719" y="742526"/>
            <a:ext cx="7805754" cy="61154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3797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771859-D4D8-4932-9C66-067BB6BE4F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MS-MBA-4.2-H2-L2 – </a:t>
            </a:r>
            <a:r>
              <a:rPr lang="en-US" dirty="0" err="1"/>
              <a:t>HB_Tilt</a:t>
            </a:r>
            <a:r>
              <a:rPr lang="en-US" dirty="0"/>
              <a:t> 20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5A2815FE-5DE4-434E-896F-8685321694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51919" y="742526"/>
            <a:ext cx="7805754" cy="61154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02133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FE57C3-E9A7-4AA7-A0F9-0259705A8A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MS-MBA-4.2-H2-L2 – </a:t>
            </a:r>
            <a:r>
              <a:rPr lang="en-US" dirty="0" err="1"/>
              <a:t>LB_Tilt</a:t>
            </a:r>
            <a:r>
              <a:rPr lang="en-US" dirty="0"/>
              <a:t> 0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DE6291A-0486-4C24-BFF1-5AA56F7617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76776" y="762000"/>
            <a:ext cx="7780897" cy="60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07225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FE57C3-E9A7-4AA7-A0F9-0259705A8A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MS-MBA-4.2-H2-L2 – </a:t>
            </a:r>
            <a:r>
              <a:rPr lang="en-US" dirty="0" err="1"/>
              <a:t>LB_Tilt</a:t>
            </a:r>
            <a:r>
              <a:rPr lang="en-US" dirty="0"/>
              <a:t> 10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2907B1D-724D-42AF-8A7E-A26A4B6BAA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51919" y="742526"/>
            <a:ext cx="7805754" cy="61154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80211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FE57C3-E9A7-4AA7-A0F9-0259705A8A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MS-MBA-4.2-H2-L2 – </a:t>
            </a:r>
            <a:r>
              <a:rPr lang="en-US" dirty="0" err="1"/>
              <a:t>LB_Tilt</a:t>
            </a:r>
            <a:r>
              <a:rPr lang="en-US" dirty="0"/>
              <a:t> 20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02288B9-450B-434F-A5B5-B0912745BC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51919" y="742526"/>
            <a:ext cx="7805754" cy="61154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73409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FE57C3-E9A7-4AA7-A0F9-0259705A8A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MS-MBA-4.2-H2-L2 – </a:t>
            </a:r>
            <a:r>
              <a:rPr lang="en-US" dirty="0" err="1"/>
              <a:t>LB_Tilt</a:t>
            </a:r>
            <a:r>
              <a:rPr lang="en-US" dirty="0"/>
              <a:t> 30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A80A6FE-356E-481D-9888-7FED65D8ED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76776" y="762000"/>
            <a:ext cx="7780897" cy="60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49701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FE57C3-E9A7-4AA7-A0F9-0259705A8A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MS-MBA-4.2-H2-L2 – </a:t>
            </a:r>
            <a:r>
              <a:rPr lang="en-US" dirty="0" err="1"/>
              <a:t>LB_Tilt</a:t>
            </a:r>
            <a:r>
              <a:rPr lang="en-US" dirty="0"/>
              <a:t> 40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785987E-F505-423F-9D98-FD0F583895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76776" y="762000"/>
            <a:ext cx="7780897" cy="60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4955898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Green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A6906"/>
      </a:folHlink>
    </a:clrScheme>
    <a:fontScheme name="Century Gothic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2095</TotalTime>
  <Words>56</Words>
  <Application>Microsoft Office PowerPoint</Application>
  <PresentationFormat>Custom</PresentationFormat>
  <Paragraphs>9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Book Antiqua</vt:lpstr>
      <vt:lpstr>Segoe UI</vt:lpstr>
      <vt:lpstr>1_Office Theme</vt:lpstr>
      <vt:lpstr>MS-MBA-4.2-H2-L2 PAFX Conversion  reference pattern MS-MBA-4.2-H2-L2 07-30-2019</vt:lpstr>
      <vt:lpstr>MS-MBA-4.2-H2-L2 – HB_Tilt 0</vt:lpstr>
      <vt:lpstr>MS-MBA-4.2-H2-L2 – HB_Tilt 10</vt:lpstr>
      <vt:lpstr>MS-MBA-4.2-H2-L2 – HB_Tilt 20</vt:lpstr>
      <vt:lpstr>MS-MBA-4.2-H2-L2 – LB_Tilt 0</vt:lpstr>
      <vt:lpstr>MS-MBA-4.2-H2-L2 – LB_Tilt 10</vt:lpstr>
      <vt:lpstr>MS-MBA-4.2-H2-L2 – LB_Tilt 20</vt:lpstr>
      <vt:lpstr>MS-MBA-4.2-H2-L2 – LB_Tilt 30</vt:lpstr>
      <vt:lpstr>MS-MBA-4.2-H2-L2 – LB_Tilt 40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PAFX Conversions</dc:title>
  <dc:creator>Charles Van Houten</dc:creator>
  <cp:lastModifiedBy>Kausalya Gopal</cp:lastModifiedBy>
  <cp:revision>50</cp:revision>
  <dcterms:created xsi:type="dcterms:W3CDTF">2020-12-22T17:31:35Z</dcterms:created>
  <dcterms:modified xsi:type="dcterms:W3CDTF">2021-02-04T02:00:04Z</dcterms:modified>
</cp:coreProperties>
</file>