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4"/>
  </p:notesMasterIdLst>
  <p:handoutMasterIdLst>
    <p:handoutMasterId r:id="rId15"/>
  </p:handoutMasterIdLst>
  <p:sldIdLst>
    <p:sldId id="474" r:id="rId2"/>
    <p:sldId id="480" r:id="rId3"/>
    <p:sldId id="481" r:id="rId4"/>
    <p:sldId id="482" r:id="rId5"/>
    <p:sldId id="483" r:id="rId6"/>
    <p:sldId id="484" r:id="rId7"/>
    <p:sldId id="465" r:id="rId8"/>
    <p:sldId id="475" r:id="rId9"/>
    <p:sldId id="476" r:id="rId10"/>
    <p:sldId id="477" r:id="rId11"/>
    <p:sldId id="478" r:id="rId12"/>
    <p:sldId id="479" r:id="rId13"/>
  </p:sldIdLst>
  <p:sldSz cx="12161838" cy="6858000"/>
  <p:notesSz cx="6858000" cy="9144000"/>
  <p:embeddedFontLst>
    <p:embeddedFont>
      <p:font typeface="Book Antiqua" panose="02040602050305030304" pitchFamily="18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Century Gothic" panose="020B0502020202020204" pitchFamily="34" charset="0"/>
      <p:regular r:id="rId24"/>
      <p:bold r:id="rId25"/>
      <p:italic r:id="rId26"/>
      <p:boldItalic r:id="rId27"/>
    </p:embeddedFont>
    <p:embeddedFont>
      <p:font typeface="Segoe UI" panose="020B0502040204020203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474"/>
            <p14:sldId id="480"/>
            <p14:sldId id="481"/>
            <p14:sldId id="482"/>
            <p14:sldId id="483"/>
            <p14:sldId id="484"/>
            <p14:sldId id="465"/>
            <p14:sldId id="475"/>
            <p14:sldId id="476"/>
            <p14:sldId id="477"/>
            <p14:sldId id="478"/>
            <p14:sldId id="4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6410" autoAdjust="0"/>
  </p:normalViewPr>
  <p:slideViewPr>
    <p:cSldViewPr>
      <p:cViewPr varScale="1">
        <p:scale>
          <a:sx n="98" d="100"/>
          <a:sy n="98" d="100"/>
        </p:scale>
        <p:origin x="1092" y="90"/>
      </p:cViewPr>
      <p:guideLst>
        <p:guide orient="horz" pos="2160"/>
        <p:guide pos="3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FE4B2C-2112-420D-88FB-89991BB2C25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57119" y="920264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037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  <p:sldLayoutId id="2147483772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60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Matsing MS-MBA-4.4.2-F2-H2-L2 Propagations</a:t>
            </a:r>
            <a:br>
              <a:rPr lang="en-US" dirty="0"/>
            </a:br>
            <a:r>
              <a:rPr lang="en-US" dirty="0"/>
              <a:t>(08-11-2020 Reference Pattern)</a:t>
            </a:r>
          </a:p>
        </p:txBody>
      </p:sp>
    </p:spTree>
    <p:extLst>
      <p:ext uri="{BB962C8B-B14F-4D97-AF65-F5344CB8AC3E}">
        <p14:creationId xmlns:p14="http://schemas.microsoft.com/office/powerpoint/2010/main" val="925065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5730CDF-C2CF-4060-BF51-201431CFBCD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C02A048-48EC-4587-A03F-1ED72AE4282B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9443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ADA0CE8-4A01-47F7-9D0D-87567589242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E5299934-CBAF-421B-9044-767C213C38B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38812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8F9F01A-EDF5-4783-AA0B-3E6E58FDCA7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7121D6D1-110D-42FD-B857-34870AA5C25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3550MHz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20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5437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3687734-E64E-4C38-AA27-95FA05C7918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2E73BE18-850E-42CA-BCD7-70C0DA539EA0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870MHz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621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A1A89A17-2A1D-4C46-9D90-16DD2DA3779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C3C05554-F12D-467E-88A1-28077F26F57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870MHz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6552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D9D501C4-FBB1-4B72-8E66-C827EEC85F1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48F2CFDC-1C8F-42F2-96E8-882797B633BC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870MHz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20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2012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7F5AC966-54ED-481E-872E-D9C72A6DE09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F4DAE036-FB26-4FE0-B63C-B38BBE15A7C6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870MHz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30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73564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FDB4445-4B24-451B-99D2-6C8C05FC16F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ED89DA22-BFE4-4AA7-A604-9D5EDE99186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870MHz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40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41707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ontent Placeholder 30">
            <a:extLst>
              <a:ext uri="{FF2B5EF4-FFF2-40B4-BE49-F238E27FC236}">
                <a16:creationId xmlns:a16="http://schemas.microsoft.com/office/drawing/2014/main" id="{EF16ED20-99AA-4A8B-9587-B019C4B8A537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33" name="Content Placeholder 32">
            <a:extLst>
              <a:ext uri="{FF2B5EF4-FFF2-40B4-BE49-F238E27FC236}">
                <a16:creationId xmlns:a16="http://schemas.microsoft.com/office/drawing/2014/main" id="{173AB9A8-60F8-42BF-B177-5BB78BE8A51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2110MHz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31940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02681BF3-ED53-4E07-87A4-ACA3E81F6F7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AF2B45D4-C48E-4338-B6BD-C4B66AAF4770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2110MHz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10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2879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2776A8DE-0E38-43D8-9FF8-4D942AF70C8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28" name="Content Placeholder 27">
            <a:extLst>
              <a:ext uri="{FF2B5EF4-FFF2-40B4-BE49-F238E27FC236}">
                <a16:creationId xmlns:a16="http://schemas.microsoft.com/office/drawing/2014/main" id="{4EB99394-1C46-430F-8323-1F46197C2770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200AC3-E156-42B8-BD20-6DC8C76F7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2110MHz  </a:t>
            </a:r>
            <a:r>
              <a:rPr lang="en-US" b="1" dirty="0">
                <a:solidFill>
                  <a:schemeClr val="tx1"/>
                </a:solidFill>
              </a:rPr>
              <a:t>|</a:t>
            </a:r>
            <a:r>
              <a:rPr lang="en-US" dirty="0"/>
              <a:t>  20 EDT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201FA-7B3F-45F5-B01D-8A909B60AB1C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F539AE-8F0D-4D07-BFDC-63F922320DA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8DDD7F-62CE-4D0D-8209-39DA17AEB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4900F-39F2-4657-8A44-B67FAA42DB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493278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4018</TotalTime>
  <Words>86</Words>
  <Application>Microsoft Office PowerPoint</Application>
  <PresentationFormat>Custom</PresentationFormat>
  <Paragraphs>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Book Antiqua</vt:lpstr>
      <vt:lpstr>Calibri</vt:lpstr>
      <vt:lpstr>Century Gothic</vt:lpstr>
      <vt:lpstr>Arial</vt:lpstr>
      <vt:lpstr>Segoe UI</vt:lpstr>
      <vt:lpstr>1_Office Theme</vt:lpstr>
      <vt:lpstr>Matsing MS-MBA-4.4.2-F2-H2-L2 Propagations (08-11-2020 Reference Pattern)</vt:lpstr>
      <vt:lpstr>870MHz  |  0 EDT</vt:lpstr>
      <vt:lpstr>870MHz  |  10 EDT</vt:lpstr>
      <vt:lpstr>870MHz  |  20 EDT</vt:lpstr>
      <vt:lpstr>870MHz  |  30 EDT</vt:lpstr>
      <vt:lpstr>870MHz  |  40 EDT</vt:lpstr>
      <vt:lpstr>2110MHz  |  0 EDT</vt:lpstr>
      <vt:lpstr>2110MHz  |  10 EDT</vt:lpstr>
      <vt:lpstr>2110MHz  |  20 EDT</vt:lpstr>
      <vt:lpstr>3550MHz  |  0 EDT</vt:lpstr>
      <vt:lpstr>3550MHz  |  10 EDT</vt:lpstr>
      <vt:lpstr>3550MHz  |  20 EDT</vt:lpstr>
    </vt:vector>
  </TitlesOfParts>
  <Company>MobileNet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Matsing MS-4.2DB60 Propagations (02-24-2020 Reference Pattern)</dc:title>
  <dc:creator>MobileNet Services Inc.</dc:creator>
  <cp:lastModifiedBy>Charles Van Houten</cp:lastModifiedBy>
  <cp:revision>276</cp:revision>
  <dcterms:created xsi:type="dcterms:W3CDTF">2015-02-25T22:45:41Z</dcterms:created>
  <dcterms:modified xsi:type="dcterms:W3CDTF">2021-05-25T18:46:23Z</dcterms:modified>
</cp:coreProperties>
</file>