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 saveSubsetFonts="1">
  <p:sldMasterIdLst>
    <p:sldMasterId id="2147483764" r:id="rId1"/>
  </p:sldMasterIdLst>
  <p:notesMasterIdLst>
    <p:notesMasterId r:id="rId48"/>
  </p:notesMasterIdLst>
  <p:handoutMasterIdLst>
    <p:handoutMasterId r:id="rId49"/>
  </p:handoutMasterIdLst>
  <p:sldIdLst>
    <p:sldId id="399" r:id="rId2"/>
    <p:sldId id="484" r:id="rId3"/>
    <p:sldId id="487" r:id="rId4"/>
    <p:sldId id="491" r:id="rId5"/>
    <p:sldId id="482" r:id="rId6"/>
    <p:sldId id="488" r:id="rId7"/>
    <p:sldId id="492" r:id="rId8"/>
    <p:sldId id="483" r:id="rId9"/>
    <p:sldId id="489" r:id="rId10"/>
    <p:sldId id="493" r:id="rId11"/>
    <p:sldId id="485" r:id="rId12"/>
    <p:sldId id="490" r:id="rId13"/>
    <p:sldId id="494" r:id="rId14"/>
    <p:sldId id="519" r:id="rId15"/>
    <p:sldId id="520" r:id="rId16"/>
    <p:sldId id="521" r:id="rId17"/>
    <p:sldId id="478" r:id="rId18"/>
    <p:sldId id="495" r:id="rId19"/>
    <p:sldId id="499" r:id="rId20"/>
    <p:sldId id="486" r:id="rId21"/>
    <p:sldId id="496" r:id="rId22"/>
    <p:sldId id="500" r:id="rId23"/>
    <p:sldId id="480" r:id="rId24"/>
    <p:sldId id="497" r:id="rId25"/>
    <p:sldId id="501" r:id="rId26"/>
    <p:sldId id="481" r:id="rId27"/>
    <p:sldId id="498" r:id="rId28"/>
    <p:sldId id="502" r:id="rId29"/>
    <p:sldId id="516" r:id="rId30"/>
    <p:sldId id="517" r:id="rId31"/>
    <p:sldId id="518" r:id="rId32"/>
    <p:sldId id="477" r:id="rId33"/>
    <p:sldId id="503" r:id="rId34"/>
    <p:sldId id="504" r:id="rId35"/>
    <p:sldId id="505" r:id="rId36"/>
    <p:sldId id="506" r:id="rId37"/>
    <p:sldId id="479" r:id="rId38"/>
    <p:sldId id="507" r:id="rId39"/>
    <p:sldId id="508" r:id="rId40"/>
    <p:sldId id="509" r:id="rId41"/>
    <p:sldId id="510" r:id="rId42"/>
    <p:sldId id="511" r:id="rId43"/>
    <p:sldId id="512" r:id="rId44"/>
    <p:sldId id="513" r:id="rId45"/>
    <p:sldId id="514" r:id="rId46"/>
    <p:sldId id="515" r:id="rId47"/>
  </p:sldIdLst>
  <p:sldSz cx="12161838" cy="6858000"/>
  <p:notesSz cx="6858000" cy="9144000"/>
  <p:embeddedFontLst>
    <p:embeddedFont>
      <p:font typeface="Book Antiqua" panose="02040602050305030304" pitchFamily="18" charset="0"/>
      <p:regular r:id="rId50"/>
      <p:bold r:id="rId51"/>
      <p:italic r:id="rId52"/>
      <p:boldItalic r:id="rId53"/>
    </p:embeddedFont>
    <p:embeddedFont>
      <p:font typeface="Calibri" panose="020F0502020204030204" pitchFamily="34" charset="0"/>
      <p:regular r:id="rId54"/>
      <p:bold r:id="rId55"/>
      <p:italic r:id="rId56"/>
      <p:boldItalic r:id="rId57"/>
    </p:embeddedFont>
    <p:embeddedFont>
      <p:font typeface="Century Gothic" panose="020B0502020202020204" pitchFamily="34" charset="0"/>
      <p:regular r:id="rId58"/>
      <p:bold r:id="rId59"/>
      <p:italic r:id="rId60"/>
      <p:boldItalic r:id="rId61"/>
    </p:embeddedFont>
    <p:embeddedFont>
      <p:font typeface="Segoe UI" panose="020B0502040204020203" pitchFamily="34" charset="0"/>
      <p:regular r:id="rId62"/>
      <p:bold r:id="rId63"/>
      <p:italic r:id="rId64"/>
      <p:boldItalic r:id="rId6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7CD6BAB5-570C-4B69-BF7E-B30B44F19D8E}">
          <p14:sldIdLst>
            <p14:sldId id="399"/>
            <p14:sldId id="484"/>
            <p14:sldId id="487"/>
            <p14:sldId id="491"/>
            <p14:sldId id="482"/>
            <p14:sldId id="488"/>
            <p14:sldId id="492"/>
            <p14:sldId id="483"/>
            <p14:sldId id="489"/>
            <p14:sldId id="493"/>
            <p14:sldId id="485"/>
            <p14:sldId id="490"/>
            <p14:sldId id="494"/>
            <p14:sldId id="519"/>
            <p14:sldId id="520"/>
            <p14:sldId id="521"/>
            <p14:sldId id="478"/>
            <p14:sldId id="495"/>
            <p14:sldId id="499"/>
            <p14:sldId id="486"/>
            <p14:sldId id="496"/>
            <p14:sldId id="500"/>
            <p14:sldId id="480"/>
            <p14:sldId id="497"/>
            <p14:sldId id="501"/>
            <p14:sldId id="481"/>
            <p14:sldId id="498"/>
            <p14:sldId id="502"/>
            <p14:sldId id="516"/>
            <p14:sldId id="517"/>
            <p14:sldId id="518"/>
            <p14:sldId id="477"/>
            <p14:sldId id="503"/>
            <p14:sldId id="504"/>
            <p14:sldId id="505"/>
            <p14:sldId id="506"/>
            <p14:sldId id="479"/>
            <p14:sldId id="507"/>
            <p14:sldId id="508"/>
            <p14:sldId id="509"/>
            <p14:sldId id="510"/>
            <p14:sldId id="511"/>
            <p14:sldId id="512"/>
            <p14:sldId id="513"/>
            <p14:sldId id="514"/>
            <p14:sldId id="51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3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B0D56D"/>
    <a:srgbClr val="A2CE52"/>
    <a:srgbClr val="99CA42"/>
    <a:srgbClr val="000000"/>
    <a:srgbClr val="00A0DD"/>
    <a:srgbClr val="DDDDDD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46BC42E-3874-4D48-888A-A22735EB0CF3}" v="7" dt="2021-01-18T19:49:44.04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84" autoAdjust="0"/>
    <p:restoredTop sz="94660"/>
  </p:normalViewPr>
  <p:slideViewPr>
    <p:cSldViewPr>
      <p:cViewPr varScale="1">
        <p:scale>
          <a:sx n="100" d="100"/>
          <a:sy n="100" d="100"/>
        </p:scale>
        <p:origin x="451" y="59"/>
      </p:cViewPr>
      <p:guideLst>
        <p:guide orient="horz" pos="2160"/>
        <p:guide pos="3831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>
      <p:cViewPr varScale="1">
        <p:scale>
          <a:sx n="43" d="100"/>
          <a:sy n="43" d="100"/>
        </p:scale>
        <p:origin x="3350" y="3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font" Target="fonts/font14.fntdata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71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4.fntdata"/><Relationship Id="rId58" Type="http://schemas.openxmlformats.org/officeDocument/2006/relationships/font" Target="fonts/font9.fntdata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font" Target="fonts/font12.fntdata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notesMaster" Target="notesMasters/notesMaster1.xml"/><Relationship Id="rId56" Type="http://schemas.openxmlformats.org/officeDocument/2006/relationships/font" Target="fonts/font7.fntdata"/><Relationship Id="rId64" Type="http://schemas.openxmlformats.org/officeDocument/2006/relationships/font" Target="fonts/font15.fntdata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font" Target="fonts/font2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10.fntdata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font" Target="fonts/font5.fntdata"/><Relationship Id="rId62" Type="http://schemas.openxmlformats.org/officeDocument/2006/relationships/font" Target="fonts/font13.fntdata"/><Relationship Id="rId7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handoutMaster" Target="handoutMasters/handoutMaster1.xml"/><Relationship Id="rId57" Type="http://schemas.openxmlformats.org/officeDocument/2006/relationships/font" Target="fonts/font8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font" Target="fonts/font3.fntdata"/><Relationship Id="rId60" Type="http://schemas.openxmlformats.org/officeDocument/2006/relationships/font" Target="fonts/font11.fntdata"/><Relationship Id="rId65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font" Target="fonts/font1.fntdata"/><Relationship Id="rId55" Type="http://schemas.openxmlformats.org/officeDocument/2006/relationships/font" Target="fonts/font6.fntdata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Kausalya Gopal" userId="db2815ddf5ac11df" providerId="LiveId" clId="{B46BC42E-3874-4D48-888A-A22735EB0CF3}"/>
    <pc:docChg chg="undo custSel mod addSld delSld modSld modSection">
      <pc:chgData name="Kausalya Gopal" userId="db2815ddf5ac11df" providerId="LiveId" clId="{B46BC42E-3874-4D48-888A-A22735EB0CF3}" dt="2021-01-20T23:29:20.777" v="324" actId="22"/>
      <pc:docMkLst>
        <pc:docMk/>
      </pc:docMkLst>
      <pc:sldChg chg="addSp delSp modSp new del mod">
        <pc:chgData name="Kausalya Gopal" userId="db2815ddf5ac11df" providerId="LiveId" clId="{B46BC42E-3874-4D48-888A-A22735EB0CF3}" dt="2021-01-18T19:48:54.248" v="180" actId="2696"/>
        <pc:sldMkLst>
          <pc:docMk/>
          <pc:sldMk cId="2241647414" sldId="511"/>
        </pc:sldMkLst>
        <pc:spChg chg="mod">
          <ac:chgData name="Kausalya Gopal" userId="db2815ddf5ac11df" providerId="LiveId" clId="{B46BC42E-3874-4D48-888A-A22735EB0CF3}" dt="2021-01-16T02:37:15.952" v="90"/>
          <ac:spMkLst>
            <pc:docMk/>
            <pc:sldMk cId="2241647414" sldId="511"/>
            <ac:spMk id="2" creationId="{46A56676-29E5-4CE3-94D9-BDB1E6CF66EA}"/>
          </ac:spMkLst>
        </pc:spChg>
        <pc:spChg chg="del">
          <ac:chgData name="Kausalya Gopal" userId="db2815ddf5ac11df" providerId="LiveId" clId="{B46BC42E-3874-4D48-888A-A22735EB0CF3}" dt="2021-01-16T02:19:53.326" v="1" actId="22"/>
          <ac:spMkLst>
            <pc:docMk/>
            <pc:sldMk cId="2241647414" sldId="511"/>
            <ac:spMk id="3" creationId="{859B14DA-EEBD-4EA5-A5A9-50706179254F}"/>
          </ac:spMkLst>
        </pc:spChg>
        <pc:spChg chg="add del mod">
          <ac:chgData name="Kausalya Gopal" userId="db2815ddf5ac11df" providerId="LiveId" clId="{B46BC42E-3874-4D48-888A-A22735EB0CF3}" dt="2021-01-18T19:27:56.976" v="162" actId="22"/>
          <ac:spMkLst>
            <pc:docMk/>
            <pc:sldMk cId="2241647414" sldId="511"/>
            <ac:spMk id="7" creationId="{7AC7281E-B505-4FB2-A954-7B8D9764847F}"/>
          </ac:spMkLst>
        </pc:spChg>
        <pc:picChg chg="add del mod ord">
          <ac:chgData name="Kausalya Gopal" userId="db2815ddf5ac11df" providerId="LiveId" clId="{B46BC42E-3874-4D48-888A-A22735EB0CF3}" dt="2021-01-18T19:07:59.479" v="151" actId="478"/>
          <ac:picMkLst>
            <pc:docMk/>
            <pc:sldMk cId="2241647414" sldId="511"/>
            <ac:picMk id="5" creationId="{97FD5CE4-82F3-4EC0-BF92-B0621E6EEB4E}"/>
          </ac:picMkLst>
        </pc:picChg>
        <pc:picChg chg="add mod ord">
          <ac:chgData name="Kausalya Gopal" userId="db2815ddf5ac11df" providerId="LiveId" clId="{B46BC42E-3874-4D48-888A-A22735EB0CF3}" dt="2021-01-18T19:27:56.976" v="162" actId="22"/>
          <ac:picMkLst>
            <pc:docMk/>
            <pc:sldMk cId="2241647414" sldId="511"/>
            <ac:picMk id="9" creationId="{85267BE4-60D8-4015-9CBA-F09A288CDFD8}"/>
          </ac:picMkLst>
        </pc:picChg>
      </pc:sldChg>
      <pc:sldChg chg="addSp delSp modSp add mod">
        <pc:chgData name="Kausalya Gopal" userId="db2815ddf5ac11df" providerId="LiveId" clId="{B46BC42E-3874-4D48-888A-A22735EB0CF3}" dt="2021-01-20T22:50:11.422" v="294" actId="22"/>
        <pc:sldMkLst>
          <pc:docMk/>
          <pc:sldMk cId="2449330238" sldId="511"/>
        </pc:sldMkLst>
        <pc:spChg chg="mod">
          <ac:chgData name="Kausalya Gopal" userId="db2815ddf5ac11df" providerId="LiveId" clId="{B46BC42E-3874-4D48-888A-A22735EB0CF3}" dt="2021-01-18T22:17:17.571" v="288" actId="20577"/>
          <ac:spMkLst>
            <pc:docMk/>
            <pc:sldMk cId="2449330238" sldId="511"/>
            <ac:spMk id="2" creationId="{46A56676-29E5-4CE3-94D9-BDB1E6CF66EA}"/>
          </ac:spMkLst>
        </pc:spChg>
        <pc:spChg chg="add del mod">
          <ac:chgData name="Kausalya Gopal" userId="db2815ddf5ac11df" providerId="LiveId" clId="{B46BC42E-3874-4D48-888A-A22735EB0CF3}" dt="2021-01-20T22:50:11.422" v="294" actId="22"/>
          <ac:spMkLst>
            <pc:docMk/>
            <pc:sldMk cId="2449330238" sldId="511"/>
            <ac:spMk id="4" creationId="{6F223811-B435-4C58-9EC6-B32B063F1702}"/>
          </ac:spMkLst>
        </pc:spChg>
        <pc:picChg chg="add mod ord">
          <ac:chgData name="Kausalya Gopal" userId="db2815ddf5ac11df" providerId="LiveId" clId="{B46BC42E-3874-4D48-888A-A22735EB0CF3}" dt="2021-01-20T22:50:11.422" v="294" actId="22"/>
          <ac:picMkLst>
            <pc:docMk/>
            <pc:sldMk cId="2449330238" sldId="511"/>
            <ac:picMk id="6" creationId="{3E72A679-1B0F-4C97-A6E3-AE567103434B}"/>
          </ac:picMkLst>
        </pc:picChg>
        <pc:picChg chg="del">
          <ac:chgData name="Kausalya Gopal" userId="db2815ddf5ac11df" providerId="LiveId" clId="{B46BC42E-3874-4D48-888A-A22735EB0CF3}" dt="2021-01-20T22:50:09.895" v="293" actId="478"/>
          <ac:picMkLst>
            <pc:docMk/>
            <pc:sldMk cId="2449330238" sldId="511"/>
            <ac:picMk id="9" creationId="{85267BE4-60D8-4015-9CBA-F09A288CDFD8}"/>
          </ac:picMkLst>
        </pc:picChg>
      </pc:sldChg>
      <pc:sldChg chg="addSp delSp modSp add mod">
        <pc:chgData name="Kausalya Gopal" userId="db2815ddf5ac11df" providerId="LiveId" clId="{B46BC42E-3874-4D48-888A-A22735EB0CF3}" dt="2021-01-20T22:57:25.464" v="296" actId="22"/>
        <pc:sldMkLst>
          <pc:docMk/>
          <pc:sldMk cId="924918383" sldId="512"/>
        </pc:sldMkLst>
        <pc:spChg chg="mod">
          <ac:chgData name="Kausalya Gopal" userId="db2815ddf5ac11df" providerId="LiveId" clId="{B46BC42E-3874-4D48-888A-A22735EB0CF3}" dt="2021-01-18T22:17:24.326" v="290"/>
          <ac:spMkLst>
            <pc:docMk/>
            <pc:sldMk cId="924918383" sldId="512"/>
            <ac:spMk id="2" creationId="{30DE906A-5C4A-4F39-A3B7-C900CF2D9138}"/>
          </ac:spMkLst>
        </pc:spChg>
        <pc:spChg chg="add del mod">
          <ac:chgData name="Kausalya Gopal" userId="db2815ddf5ac11df" providerId="LiveId" clId="{B46BC42E-3874-4D48-888A-A22735EB0CF3}" dt="2021-01-20T22:57:25.464" v="296" actId="22"/>
          <ac:spMkLst>
            <pc:docMk/>
            <pc:sldMk cId="924918383" sldId="512"/>
            <ac:spMk id="4" creationId="{30A1C635-AFB3-439E-BAF9-82E188EF1A70}"/>
          </ac:spMkLst>
        </pc:spChg>
        <pc:picChg chg="add mod ord">
          <ac:chgData name="Kausalya Gopal" userId="db2815ddf5ac11df" providerId="LiveId" clId="{B46BC42E-3874-4D48-888A-A22735EB0CF3}" dt="2021-01-20T22:57:25.464" v="296" actId="22"/>
          <ac:picMkLst>
            <pc:docMk/>
            <pc:sldMk cId="924918383" sldId="512"/>
            <ac:picMk id="6" creationId="{777AD14E-4666-4B51-B104-3838A1FFD4FF}"/>
          </ac:picMkLst>
        </pc:picChg>
        <pc:picChg chg="del">
          <ac:chgData name="Kausalya Gopal" userId="db2815ddf5ac11df" providerId="LiveId" clId="{B46BC42E-3874-4D48-888A-A22735EB0CF3}" dt="2021-01-20T22:57:22.650" v="295" actId="478"/>
          <ac:picMkLst>
            <pc:docMk/>
            <pc:sldMk cId="924918383" sldId="512"/>
            <ac:picMk id="11" creationId="{E6FAA551-AB7D-4F5A-AD4D-BB1D5D1298D9}"/>
          </ac:picMkLst>
        </pc:picChg>
      </pc:sldChg>
      <pc:sldChg chg="addSp delSp modSp new del mod">
        <pc:chgData name="Kausalya Gopal" userId="db2815ddf5ac11df" providerId="LiveId" clId="{B46BC42E-3874-4D48-888A-A22735EB0CF3}" dt="2021-01-18T19:48:54.248" v="180" actId="2696"/>
        <pc:sldMkLst>
          <pc:docMk/>
          <pc:sldMk cId="3263391771" sldId="512"/>
        </pc:sldMkLst>
        <pc:spChg chg="mod">
          <ac:chgData name="Kausalya Gopal" userId="db2815ddf5ac11df" providerId="LiveId" clId="{B46BC42E-3874-4D48-888A-A22735EB0CF3}" dt="2021-01-16T02:37:20.983" v="93" actId="20577"/>
          <ac:spMkLst>
            <pc:docMk/>
            <pc:sldMk cId="3263391771" sldId="512"/>
            <ac:spMk id="2" creationId="{30DE906A-5C4A-4F39-A3B7-C900CF2D9138}"/>
          </ac:spMkLst>
        </pc:spChg>
        <pc:spChg chg="del">
          <ac:chgData name="Kausalya Gopal" userId="db2815ddf5ac11df" providerId="LiveId" clId="{B46BC42E-3874-4D48-888A-A22735EB0CF3}" dt="2021-01-16T02:23:32.939" v="40" actId="22"/>
          <ac:spMkLst>
            <pc:docMk/>
            <pc:sldMk cId="3263391771" sldId="512"/>
            <ac:spMk id="3" creationId="{FA366D78-BDB4-4C77-9231-1840A58DB165}"/>
          </ac:spMkLst>
        </pc:spChg>
        <pc:spChg chg="add del mod">
          <ac:chgData name="Kausalya Gopal" userId="db2815ddf5ac11df" providerId="LiveId" clId="{B46BC42E-3874-4D48-888A-A22735EB0CF3}" dt="2021-01-18T19:22:05.284" v="156" actId="22"/>
          <ac:spMkLst>
            <pc:docMk/>
            <pc:sldMk cId="3263391771" sldId="512"/>
            <ac:spMk id="7" creationId="{0D1714A9-9244-476A-9E08-21CB12C29CE2}"/>
          </ac:spMkLst>
        </pc:spChg>
        <pc:picChg chg="add del mod ord">
          <ac:chgData name="Kausalya Gopal" userId="db2815ddf5ac11df" providerId="LiveId" clId="{B46BC42E-3874-4D48-888A-A22735EB0CF3}" dt="2021-01-18T19:07:55.807" v="150" actId="478"/>
          <ac:picMkLst>
            <pc:docMk/>
            <pc:sldMk cId="3263391771" sldId="512"/>
            <ac:picMk id="5" creationId="{25914FFE-68FB-4DC3-974F-5162954C818B}"/>
          </ac:picMkLst>
        </pc:picChg>
        <pc:picChg chg="add del">
          <ac:chgData name="Kausalya Gopal" userId="db2815ddf5ac11df" providerId="LiveId" clId="{B46BC42E-3874-4D48-888A-A22735EB0CF3}" dt="2021-01-18T19:22:06.801" v="157" actId="478"/>
          <ac:picMkLst>
            <pc:docMk/>
            <pc:sldMk cId="3263391771" sldId="512"/>
            <ac:picMk id="9" creationId="{B3739E38-59F8-4EA9-93C3-55E46063F29E}"/>
          </ac:picMkLst>
        </pc:picChg>
        <pc:picChg chg="add mod ord">
          <ac:chgData name="Kausalya Gopal" userId="db2815ddf5ac11df" providerId="LiveId" clId="{B46BC42E-3874-4D48-888A-A22735EB0CF3}" dt="2021-01-18T19:22:05.284" v="156" actId="22"/>
          <ac:picMkLst>
            <pc:docMk/>
            <pc:sldMk cId="3263391771" sldId="512"/>
            <ac:picMk id="11" creationId="{E6FAA551-AB7D-4F5A-AD4D-BB1D5D1298D9}"/>
          </ac:picMkLst>
        </pc:picChg>
      </pc:sldChg>
      <pc:sldChg chg="addSp delSp modSp new del mod">
        <pc:chgData name="Kausalya Gopal" userId="db2815ddf5ac11df" providerId="LiveId" clId="{B46BC42E-3874-4D48-888A-A22735EB0CF3}" dt="2021-01-18T19:48:54.248" v="180" actId="2696"/>
        <pc:sldMkLst>
          <pc:docMk/>
          <pc:sldMk cId="237525716" sldId="513"/>
        </pc:sldMkLst>
        <pc:spChg chg="mod">
          <ac:chgData name="Kausalya Gopal" userId="db2815ddf5ac11df" providerId="LiveId" clId="{B46BC42E-3874-4D48-888A-A22735EB0CF3}" dt="2021-01-16T02:37:27.521" v="96" actId="20577"/>
          <ac:spMkLst>
            <pc:docMk/>
            <pc:sldMk cId="237525716" sldId="513"/>
            <ac:spMk id="2" creationId="{C07F881E-9166-4E7E-A4AD-44CBAF30B31E}"/>
          </ac:spMkLst>
        </pc:spChg>
        <pc:spChg chg="del">
          <ac:chgData name="Kausalya Gopal" userId="db2815ddf5ac11df" providerId="LiveId" clId="{B46BC42E-3874-4D48-888A-A22735EB0CF3}" dt="2021-01-16T02:28:24.858" v="44" actId="22"/>
          <ac:spMkLst>
            <pc:docMk/>
            <pc:sldMk cId="237525716" sldId="513"/>
            <ac:spMk id="3" creationId="{FC534C78-3EB6-475A-BBD5-167E5EF09EED}"/>
          </ac:spMkLst>
        </pc:spChg>
        <pc:spChg chg="add del mod">
          <ac:chgData name="Kausalya Gopal" userId="db2815ddf5ac11df" providerId="LiveId" clId="{B46BC42E-3874-4D48-888A-A22735EB0CF3}" dt="2021-01-18T19:20:12.473" v="154" actId="22"/>
          <ac:spMkLst>
            <pc:docMk/>
            <pc:sldMk cId="237525716" sldId="513"/>
            <ac:spMk id="7" creationId="{CB88FFC4-132F-4566-89F2-AB85088399B7}"/>
          </ac:spMkLst>
        </pc:spChg>
        <pc:spChg chg="add del mod">
          <ac:chgData name="Kausalya Gopal" userId="db2815ddf5ac11df" providerId="LiveId" clId="{B46BC42E-3874-4D48-888A-A22735EB0CF3}" dt="2021-01-18T19:23:36.508" v="160" actId="22"/>
          <ac:spMkLst>
            <pc:docMk/>
            <pc:sldMk cId="237525716" sldId="513"/>
            <ac:spMk id="11" creationId="{55619EB1-9198-4037-9EC8-0427E4BBB8EC}"/>
          </ac:spMkLst>
        </pc:spChg>
        <pc:picChg chg="add del mod ord">
          <ac:chgData name="Kausalya Gopal" userId="db2815ddf5ac11df" providerId="LiveId" clId="{B46BC42E-3874-4D48-888A-A22735EB0CF3}" dt="2021-01-18T19:07:54.557" v="149" actId="478"/>
          <ac:picMkLst>
            <pc:docMk/>
            <pc:sldMk cId="237525716" sldId="513"/>
            <ac:picMk id="5" creationId="{210EDEB9-6BF3-402D-8D4A-2537199087E3}"/>
          </ac:picMkLst>
        </pc:picChg>
        <pc:picChg chg="add del mod ord">
          <ac:chgData name="Kausalya Gopal" userId="db2815ddf5ac11df" providerId="LiveId" clId="{B46BC42E-3874-4D48-888A-A22735EB0CF3}" dt="2021-01-18T19:22:10.071" v="158" actId="478"/>
          <ac:picMkLst>
            <pc:docMk/>
            <pc:sldMk cId="237525716" sldId="513"/>
            <ac:picMk id="9" creationId="{794EC0DE-F137-4229-9FB7-152E1FBB9A70}"/>
          </ac:picMkLst>
        </pc:picChg>
        <pc:picChg chg="add mod ord">
          <ac:chgData name="Kausalya Gopal" userId="db2815ddf5ac11df" providerId="LiveId" clId="{B46BC42E-3874-4D48-888A-A22735EB0CF3}" dt="2021-01-18T19:23:36.508" v="160" actId="22"/>
          <ac:picMkLst>
            <pc:docMk/>
            <pc:sldMk cId="237525716" sldId="513"/>
            <ac:picMk id="13" creationId="{794637D5-A86A-47CE-B806-8E4C122199C0}"/>
          </ac:picMkLst>
        </pc:picChg>
      </pc:sldChg>
      <pc:sldChg chg="addSp delSp modSp add mod">
        <pc:chgData name="Kausalya Gopal" userId="db2815ddf5ac11df" providerId="LiveId" clId="{B46BC42E-3874-4D48-888A-A22735EB0CF3}" dt="2021-01-20T22:59:40.430" v="310" actId="22"/>
        <pc:sldMkLst>
          <pc:docMk/>
          <pc:sldMk cId="2580332923" sldId="513"/>
        </pc:sldMkLst>
        <pc:spChg chg="mod">
          <ac:chgData name="Kausalya Gopal" userId="db2815ddf5ac11df" providerId="LiveId" clId="{B46BC42E-3874-4D48-888A-A22735EB0CF3}" dt="2021-01-18T22:17:27.618" v="292"/>
          <ac:spMkLst>
            <pc:docMk/>
            <pc:sldMk cId="2580332923" sldId="513"/>
            <ac:spMk id="2" creationId="{C07F881E-9166-4E7E-A4AD-44CBAF30B31E}"/>
          </ac:spMkLst>
        </pc:spChg>
        <pc:spChg chg="add del mod">
          <ac:chgData name="Kausalya Gopal" userId="db2815ddf5ac11df" providerId="LiveId" clId="{B46BC42E-3874-4D48-888A-A22735EB0CF3}" dt="2021-01-20T22:59:40.430" v="310" actId="22"/>
          <ac:spMkLst>
            <pc:docMk/>
            <pc:sldMk cId="2580332923" sldId="513"/>
            <ac:spMk id="4" creationId="{546FC7E6-06DE-4BC8-B941-1C26AD9F3A68}"/>
          </ac:spMkLst>
        </pc:spChg>
        <pc:picChg chg="add mod ord">
          <ac:chgData name="Kausalya Gopal" userId="db2815ddf5ac11df" providerId="LiveId" clId="{B46BC42E-3874-4D48-888A-A22735EB0CF3}" dt="2021-01-20T22:59:40.430" v="310" actId="22"/>
          <ac:picMkLst>
            <pc:docMk/>
            <pc:sldMk cId="2580332923" sldId="513"/>
            <ac:picMk id="6" creationId="{4F7B1F1D-C376-453B-9E15-6896CB6F3758}"/>
          </ac:picMkLst>
        </pc:picChg>
        <pc:picChg chg="del">
          <ac:chgData name="Kausalya Gopal" userId="db2815ddf5ac11df" providerId="LiveId" clId="{B46BC42E-3874-4D48-888A-A22735EB0CF3}" dt="2021-01-20T22:57:35.759" v="297" actId="478"/>
          <ac:picMkLst>
            <pc:docMk/>
            <pc:sldMk cId="2580332923" sldId="513"/>
            <ac:picMk id="13" creationId="{794637D5-A86A-47CE-B806-8E4C122199C0}"/>
          </ac:picMkLst>
        </pc:picChg>
      </pc:sldChg>
      <pc:sldChg chg="addSp delSp modSp add mod">
        <pc:chgData name="Kausalya Gopal" userId="db2815ddf5ac11df" providerId="LiveId" clId="{B46BC42E-3874-4D48-888A-A22735EB0CF3}" dt="2021-01-20T23:09:59.688" v="312" actId="22"/>
        <pc:sldMkLst>
          <pc:docMk/>
          <pc:sldMk cId="2141034668" sldId="514"/>
        </pc:sldMkLst>
        <pc:spChg chg="mod">
          <ac:chgData name="Kausalya Gopal" userId="db2815ddf5ac11df" providerId="LiveId" clId="{B46BC42E-3874-4D48-888A-A22735EB0CF3}" dt="2021-01-20T22:58:03.164" v="304" actId="20577"/>
          <ac:spMkLst>
            <pc:docMk/>
            <pc:sldMk cId="2141034668" sldId="514"/>
            <ac:spMk id="2" creationId="{619845B3-5AD1-43B8-AD5D-406B5B2C1946}"/>
          </ac:spMkLst>
        </pc:spChg>
        <pc:spChg chg="add del mod">
          <ac:chgData name="Kausalya Gopal" userId="db2815ddf5ac11df" providerId="LiveId" clId="{B46BC42E-3874-4D48-888A-A22735EB0CF3}" dt="2021-01-20T23:09:59.688" v="312" actId="22"/>
          <ac:spMkLst>
            <pc:docMk/>
            <pc:sldMk cId="2141034668" sldId="514"/>
            <ac:spMk id="4" creationId="{F3F2917A-6124-4071-A962-2FACBC4B9A31}"/>
          </ac:spMkLst>
        </pc:spChg>
        <pc:picChg chg="add mod ord">
          <ac:chgData name="Kausalya Gopal" userId="db2815ddf5ac11df" providerId="LiveId" clId="{B46BC42E-3874-4D48-888A-A22735EB0CF3}" dt="2021-01-20T23:09:59.688" v="312" actId="22"/>
          <ac:picMkLst>
            <pc:docMk/>
            <pc:sldMk cId="2141034668" sldId="514"/>
            <ac:picMk id="6" creationId="{384EBD48-2499-406A-B6F8-8F9383D7A67F}"/>
          </ac:picMkLst>
        </pc:picChg>
        <pc:picChg chg="del">
          <ac:chgData name="Kausalya Gopal" userId="db2815ddf5ac11df" providerId="LiveId" clId="{B46BC42E-3874-4D48-888A-A22735EB0CF3}" dt="2021-01-20T22:57:39.083" v="298" actId="478"/>
          <ac:picMkLst>
            <pc:docMk/>
            <pc:sldMk cId="2141034668" sldId="514"/>
            <ac:picMk id="17" creationId="{27D2B38A-5D46-41B2-BF96-7EC886F1BD77}"/>
          </ac:picMkLst>
        </pc:picChg>
      </pc:sldChg>
      <pc:sldChg chg="addSp delSp modSp new del mod">
        <pc:chgData name="Kausalya Gopal" userId="db2815ddf5ac11df" providerId="LiveId" clId="{B46BC42E-3874-4D48-888A-A22735EB0CF3}" dt="2021-01-18T19:48:54.248" v="180" actId="2696"/>
        <pc:sldMkLst>
          <pc:docMk/>
          <pc:sldMk cId="2723105322" sldId="514"/>
        </pc:sldMkLst>
        <pc:spChg chg="mod">
          <ac:chgData name="Kausalya Gopal" userId="db2815ddf5ac11df" providerId="LiveId" clId="{B46BC42E-3874-4D48-888A-A22735EB0CF3}" dt="2021-01-16T02:36:57.609" v="88" actId="20577"/>
          <ac:spMkLst>
            <pc:docMk/>
            <pc:sldMk cId="2723105322" sldId="514"/>
            <ac:spMk id="2" creationId="{619845B3-5AD1-43B8-AD5D-406B5B2C1946}"/>
          </ac:spMkLst>
        </pc:spChg>
        <pc:spChg chg="del">
          <ac:chgData name="Kausalya Gopal" userId="db2815ddf5ac11df" providerId="LiveId" clId="{B46BC42E-3874-4D48-888A-A22735EB0CF3}" dt="2021-01-16T02:32:48.741" v="63" actId="22"/>
          <ac:spMkLst>
            <pc:docMk/>
            <pc:sldMk cId="2723105322" sldId="514"/>
            <ac:spMk id="3" creationId="{91D9FC01-A1BC-4F0E-B313-4B73D05A0E2A}"/>
          </ac:spMkLst>
        </pc:spChg>
        <pc:spChg chg="add del mod">
          <ac:chgData name="Kausalya Gopal" userId="db2815ddf5ac11df" providerId="LiveId" clId="{B46BC42E-3874-4D48-888A-A22735EB0CF3}" dt="2021-01-16T02:36:36.666" v="73" actId="21"/>
          <ac:spMkLst>
            <pc:docMk/>
            <pc:sldMk cId="2723105322" sldId="514"/>
            <ac:spMk id="7" creationId="{127A52B8-8054-4CBF-B645-40D14AFDF02C}"/>
          </ac:spMkLst>
        </pc:spChg>
        <pc:spChg chg="add del mod">
          <ac:chgData name="Kausalya Gopal" userId="db2815ddf5ac11df" providerId="LiveId" clId="{B46BC42E-3874-4D48-888A-A22735EB0CF3}" dt="2021-01-16T02:36:40.988" v="75" actId="21"/>
          <ac:spMkLst>
            <pc:docMk/>
            <pc:sldMk cId="2723105322" sldId="514"/>
            <ac:spMk id="9" creationId="{D4860851-0258-472A-8E7C-375FBF950C12}"/>
          </ac:spMkLst>
        </pc:spChg>
        <pc:spChg chg="add del mod">
          <ac:chgData name="Kausalya Gopal" userId="db2815ddf5ac11df" providerId="LiveId" clId="{B46BC42E-3874-4D48-888A-A22735EB0CF3}" dt="2021-01-18T19:18:50.662" v="153" actId="22"/>
          <ac:spMkLst>
            <pc:docMk/>
            <pc:sldMk cId="2723105322" sldId="514"/>
            <ac:spMk id="11" creationId="{C53F37BE-6BE6-49C0-91C0-F12321FC535B}"/>
          </ac:spMkLst>
        </pc:spChg>
        <pc:spChg chg="add del mod">
          <ac:chgData name="Kausalya Gopal" userId="db2815ddf5ac11df" providerId="LiveId" clId="{B46BC42E-3874-4D48-888A-A22735EB0CF3}" dt="2021-01-18T19:25:20.616" v="161" actId="22"/>
          <ac:spMkLst>
            <pc:docMk/>
            <pc:sldMk cId="2723105322" sldId="514"/>
            <ac:spMk id="15" creationId="{DD9A1C0A-0D54-4C53-B319-2DD3BCE45D10}"/>
          </ac:spMkLst>
        </pc:spChg>
        <pc:picChg chg="add del mod ord">
          <ac:chgData name="Kausalya Gopal" userId="db2815ddf5ac11df" providerId="LiveId" clId="{B46BC42E-3874-4D48-888A-A22735EB0CF3}" dt="2021-01-18T19:07:53.252" v="148" actId="478"/>
          <ac:picMkLst>
            <pc:docMk/>
            <pc:sldMk cId="2723105322" sldId="514"/>
            <ac:picMk id="5" creationId="{9D3FF86E-9FE5-41D7-B1A0-C2D86A354EC3}"/>
          </ac:picMkLst>
        </pc:picChg>
        <pc:picChg chg="add del mod ord">
          <ac:chgData name="Kausalya Gopal" userId="db2815ddf5ac11df" providerId="LiveId" clId="{B46BC42E-3874-4D48-888A-A22735EB0CF3}" dt="2021-01-18T19:22:11.392" v="159" actId="478"/>
          <ac:picMkLst>
            <pc:docMk/>
            <pc:sldMk cId="2723105322" sldId="514"/>
            <ac:picMk id="13" creationId="{519F8385-843D-4990-BF0D-60AC5F97BC36}"/>
          </ac:picMkLst>
        </pc:picChg>
        <pc:picChg chg="add mod ord">
          <ac:chgData name="Kausalya Gopal" userId="db2815ddf5ac11df" providerId="LiveId" clId="{B46BC42E-3874-4D48-888A-A22735EB0CF3}" dt="2021-01-18T19:25:20.616" v="161" actId="22"/>
          <ac:picMkLst>
            <pc:docMk/>
            <pc:sldMk cId="2723105322" sldId="514"/>
            <ac:picMk id="17" creationId="{27D2B38A-5D46-41B2-BF96-7EC886F1BD77}"/>
          </ac:picMkLst>
        </pc:picChg>
      </pc:sldChg>
      <pc:sldChg chg="addSp delSp modSp add mod">
        <pc:chgData name="Kausalya Gopal" userId="db2815ddf5ac11df" providerId="LiveId" clId="{B46BC42E-3874-4D48-888A-A22735EB0CF3}" dt="2021-01-20T23:08:01.962" v="311" actId="22"/>
        <pc:sldMkLst>
          <pc:docMk/>
          <pc:sldMk cId="3630522582" sldId="515"/>
        </pc:sldMkLst>
        <pc:spChg chg="mod">
          <ac:chgData name="Kausalya Gopal" userId="db2815ddf5ac11df" providerId="LiveId" clId="{B46BC42E-3874-4D48-888A-A22735EB0CF3}" dt="2021-01-20T22:58:10.663" v="309" actId="20577"/>
          <ac:spMkLst>
            <pc:docMk/>
            <pc:sldMk cId="3630522582" sldId="515"/>
            <ac:spMk id="2" creationId="{07454EFE-D96F-4678-8BE1-9EF64DAD6C99}"/>
          </ac:spMkLst>
        </pc:spChg>
        <pc:spChg chg="add del mod">
          <ac:chgData name="Kausalya Gopal" userId="db2815ddf5ac11df" providerId="LiveId" clId="{B46BC42E-3874-4D48-888A-A22735EB0CF3}" dt="2021-01-20T23:08:01.962" v="311" actId="22"/>
          <ac:spMkLst>
            <pc:docMk/>
            <pc:sldMk cId="3630522582" sldId="515"/>
            <ac:spMk id="4" creationId="{11808A1E-9746-4B75-8F5F-AC54B849E96A}"/>
          </ac:spMkLst>
        </pc:spChg>
        <pc:picChg chg="add mod ord">
          <ac:chgData name="Kausalya Gopal" userId="db2815ddf5ac11df" providerId="LiveId" clId="{B46BC42E-3874-4D48-888A-A22735EB0CF3}" dt="2021-01-20T23:08:01.962" v="311" actId="22"/>
          <ac:picMkLst>
            <pc:docMk/>
            <pc:sldMk cId="3630522582" sldId="515"/>
            <ac:picMk id="6" creationId="{52A62406-E13C-40DF-AFC4-0532E0A46AC2}"/>
          </ac:picMkLst>
        </pc:picChg>
        <pc:picChg chg="del">
          <ac:chgData name="Kausalya Gopal" userId="db2815ddf5ac11df" providerId="LiveId" clId="{B46BC42E-3874-4D48-888A-A22735EB0CF3}" dt="2021-01-20T22:57:40.700" v="299" actId="478"/>
          <ac:picMkLst>
            <pc:docMk/>
            <pc:sldMk cId="3630522582" sldId="515"/>
            <ac:picMk id="11" creationId="{BD631E36-E3FB-4E26-9500-C79161D28DE6}"/>
          </ac:picMkLst>
        </pc:picChg>
      </pc:sldChg>
      <pc:sldChg chg="addSp delSp modSp new del mod modClrScheme chgLayout">
        <pc:chgData name="Kausalya Gopal" userId="db2815ddf5ac11df" providerId="LiveId" clId="{B46BC42E-3874-4D48-888A-A22735EB0CF3}" dt="2021-01-18T19:48:54.248" v="180" actId="2696"/>
        <pc:sldMkLst>
          <pc:docMk/>
          <pc:sldMk cId="3933268424" sldId="515"/>
        </pc:sldMkLst>
        <pc:spChg chg="mod">
          <ac:chgData name="Kausalya Gopal" userId="db2815ddf5ac11df" providerId="LiveId" clId="{B46BC42E-3874-4D48-888A-A22735EB0CF3}" dt="2021-01-16T02:37:33.724" v="97"/>
          <ac:spMkLst>
            <pc:docMk/>
            <pc:sldMk cId="3933268424" sldId="515"/>
            <ac:spMk id="2" creationId="{07454EFE-D96F-4678-8BE1-9EF64DAD6C99}"/>
          </ac:spMkLst>
        </pc:spChg>
        <pc:spChg chg="del">
          <ac:chgData name="Kausalya Gopal" userId="db2815ddf5ac11df" providerId="LiveId" clId="{B46BC42E-3874-4D48-888A-A22735EB0CF3}" dt="2021-01-16T02:36:04.677" v="66" actId="22"/>
          <ac:spMkLst>
            <pc:docMk/>
            <pc:sldMk cId="3933268424" sldId="515"/>
            <ac:spMk id="3" creationId="{95AD15A4-E058-4986-92EE-5865DE7CC6BE}"/>
          </ac:spMkLst>
        </pc:spChg>
        <pc:spChg chg="add del mod">
          <ac:chgData name="Kausalya Gopal" userId="db2815ddf5ac11df" providerId="LiveId" clId="{B46BC42E-3874-4D48-888A-A22735EB0CF3}" dt="2021-01-18T19:14:41.603" v="152" actId="22"/>
          <ac:spMkLst>
            <pc:docMk/>
            <pc:sldMk cId="3933268424" sldId="515"/>
            <ac:spMk id="7" creationId="{90AC6076-0F37-41B6-9DBA-CAA6092401BD}"/>
          </ac:spMkLst>
        </pc:spChg>
        <pc:spChg chg="add del mod">
          <ac:chgData name="Kausalya Gopal" userId="db2815ddf5ac11df" providerId="LiveId" clId="{B46BC42E-3874-4D48-888A-A22735EB0CF3}" dt="2021-01-16T02:36:22.144" v="68" actId="26606"/>
          <ac:spMkLst>
            <pc:docMk/>
            <pc:sldMk cId="3933268424" sldId="515"/>
            <ac:spMk id="10" creationId="{6B0390DB-E2FE-4AD9-AF8C-6760D35EB31D}"/>
          </ac:spMkLst>
        </pc:spChg>
        <pc:spChg chg="add del mod">
          <ac:chgData name="Kausalya Gopal" userId="db2815ddf5ac11df" providerId="LiveId" clId="{B46BC42E-3874-4D48-888A-A22735EB0CF3}" dt="2021-01-16T02:36:41.645" v="76" actId="26606"/>
          <ac:spMkLst>
            <pc:docMk/>
            <pc:sldMk cId="3933268424" sldId="515"/>
            <ac:spMk id="12" creationId="{EE9CA04A-9CE0-4BE2-B3EA-F52504D5779A}"/>
          </ac:spMkLst>
        </pc:spChg>
        <pc:picChg chg="add del mod ord">
          <ac:chgData name="Kausalya Gopal" userId="db2815ddf5ac11df" providerId="LiveId" clId="{B46BC42E-3874-4D48-888A-A22735EB0CF3}" dt="2021-01-18T19:07:51.708" v="147" actId="478"/>
          <ac:picMkLst>
            <pc:docMk/>
            <pc:sldMk cId="3933268424" sldId="515"/>
            <ac:picMk id="5" creationId="{45E0C145-A1C2-4394-A519-BA4290BA0407}"/>
          </ac:picMkLst>
        </pc:picChg>
        <pc:picChg chg="add del mod">
          <ac:chgData name="Kausalya Gopal" userId="db2815ddf5ac11df" providerId="LiveId" clId="{B46BC42E-3874-4D48-888A-A22735EB0CF3}" dt="2021-01-16T02:36:36.118" v="72"/>
          <ac:picMkLst>
            <pc:docMk/>
            <pc:sldMk cId="3933268424" sldId="515"/>
            <ac:picMk id="8" creationId="{2830FA68-4C29-475D-8707-7D614D52B20F}"/>
          </ac:picMkLst>
        </pc:picChg>
        <pc:picChg chg="add mod ord">
          <ac:chgData name="Kausalya Gopal" userId="db2815ddf5ac11df" providerId="LiveId" clId="{B46BC42E-3874-4D48-888A-A22735EB0CF3}" dt="2021-01-18T19:14:41.603" v="152" actId="22"/>
          <ac:picMkLst>
            <pc:docMk/>
            <pc:sldMk cId="3933268424" sldId="515"/>
            <ac:picMk id="11" creationId="{BD631E36-E3FB-4E26-9500-C79161D28DE6}"/>
          </ac:picMkLst>
        </pc:picChg>
      </pc:sldChg>
      <pc:sldChg chg="addSp delSp modSp add mod">
        <pc:chgData name="Kausalya Gopal" userId="db2815ddf5ac11df" providerId="LiveId" clId="{B46BC42E-3874-4D48-888A-A22735EB0CF3}" dt="2021-01-20T23:13:03.689" v="316" actId="22"/>
        <pc:sldMkLst>
          <pc:docMk/>
          <pc:sldMk cId="112630000" sldId="516"/>
        </pc:sldMkLst>
        <pc:spChg chg="mod">
          <ac:chgData name="Kausalya Gopal" userId="db2815ddf5ac11df" providerId="LiveId" clId="{B46BC42E-3874-4D48-888A-A22735EB0CF3}" dt="2021-01-18T22:16:44.288" v="263" actId="20577"/>
          <ac:spMkLst>
            <pc:docMk/>
            <pc:sldMk cId="112630000" sldId="516"/>
            <ac:spMk id="2" creationId="{744DB1DB-880E-458D-83CE-08280758A5CE}"/>
          </ac:spMkLst>
        </pc:spChg>
        <pc:spChg chg="add del mod">
          <ac:chgData name="Kausalya Gopal" userId="db2815ddf5ac11df" providerId="LiveId" clId="{B46BC42E-3874-4D48-888A-A22735EB0CF3}" dt="2021-01-20T23:13:03.689" v="316" actId="22"/>
          <ac:spMkLst>
            <pc:docMk/>
            <pc:sldMk cId="112630000" sldId="516"/>
            <ac:spMk id="4" creationId="{98FCCF48-0D60-4E8B-BBA6-6FF3F9B4A6B2}"/>
          </ac:spMkLst>
        </pc:spChg>
        <pc:picChg chg="del">
          <ac:chgData name="Kausalya Gopal" userId="db2815ddf5ac11df" providerId="LiveId" clId="{B46BC42E-3874-4D48-888A-A22735EB0CF3}" dt="2021-01-20T23:10:10.286" v="313" actId="478"/>
          <ac:picMkLst>
            <pc:docMk/>
            <pc:sldMk cId="112630000" sldId="516"/>
            <ac:picMk id="5" creationId="{911A20AB-C647-4E34-A4CD-65C9C1A70EF7}"/>
          </ac:picMkLst>
        </pc:picChg>
        <pc:picChg chg="add mod ord">
          <ac:chgData name="Kausalya Gopal" userId="db2815ddf5ac11df" providerId="LiveId" clId="{B46BC42E-3874-4D48-888A-A22735EB0CF3}" dt="2021-01-20T23:13:03.689" v="316" actId="22"/>
          <ac:picMkLst>
            <pc:docMk/>
            <pc:sldMk cId="112630000" sldId="516"/>
            <ac:picMk id="7" creationId="{5A2833FF-9D82-4C95-87F8-D61216C9D2A3}"/>
          </ac:picMkLst>
        </pc:picChg>
      </pc:sldChg>
      <pc:sldChg chg="addSp delSp modSp new del mod">
        <pc:chgData name="Kausalya Gopal" userId="db2815ddf5ac11df" providerId="LiveId" clId="{B46BC42E-3874-4D48-888A-A22735EB0CF3}" dt="2021-01-18T19:49:04.240" v="182" actId="2696"/>
        <pc:sldMkLst>
          <pc:docMk/>
          <pc:sldMk cId="2080723617" sldId="516"/>
        </pc:sldMkLst>
        <pc:spChg chg="mod">
          <ac:chgData name="Kausalya Gopal" userId="db2815ddf5ac11df" providerId="LiveId" clId="{B46BC42E-3874-4D48-888A-A22735EB0CF3}" dt="2021-01-16T02:37:50.560" v="119" actId="20577"/>
          <ac:spMkLst>
            <pc:docMk/>
            <pc:sldMk cId="2080723617" sldId="516"/>
            <ac:spMk id="2" creationId="{744DB1DB-880E-458D-83CE-08280758A5CE}"/>
          </ac:spMkLst>
        </pc:spChg>
        <pc:spChg chg="del">
          <ac:chgData name="Kausalya Gopal" userId="db2815ddf5ac11df" providerId="LiveId" clId="{B46BC42E-3874-4D48-888A-A22735EB0CF3}" dt="2021-01-18T18:49:16.960" v="120" actId="22"/>
          <ac:spMkLst>
            <pc:docMk/>
            <pc:sldMk cId="2080723617" sldId="516"/>
            <ac:spMk id="3" creationId="{00EC2663-8B1D-46B5-BBF5-3184B24487F1}"/>
          </ac:spMkLst>
        </pc:spChg>
        <pc:picChg chg="add mod ord">
          <ac:chgData name="Kausalya Gopal" userId="db2815ddf5ac11df" providerId="LiveId" clId="{B46BC42E-3874-4D48-888A-A22735EB0CF3}" dt="2021-01-18T18:49:16.960" v="120" actId="22"/>
          <ac:picMkLst>
            <pc:docMk/>
            <pc:sldMk cId="2080723617" sldId="516"/>
            <ac:picMk id="5" creationId="{911A20AB-C647-4E34-A4CD-65C9C1A70EF7}"/>
          </ac:picMkLst>
        </pc:picChg>
      </pc:sldChg>
      <pc:sldChg chg="addSp delSp modSp add mod">
        <pc:chgData name="Kausalya Gopal" userId="db2815ddf5ac11df" providerId="LiveId" clId="{B46BC42E-3874-4D48-888A-A22735EB0CF3}" dt="2021-01-20T23:15:49.688" v="317" actId="22"/>
        <pc:sldMkLst>
          <pc:docMk/>
          <pc:sldMk cId="293645673" sldId="517"/>
        </pc:sldMkLst>
        <pc:spChg chg="mod">
          <ac:chgData name="Kausalya Gopal" userId="db2815ddf5ac11df" providerId="LiveId" clId="{B46BC42E-3874-4D48-888A-A22735EB0CF3}" dt="2021-01-18T22:16:49.623" v="265"/>
          <ac:spMkLst>
            <pc:docMk/>
            <pc:sldMk cId="293645673" sldId="517"/>
            <ac:spMk id="2" creationId="{744DB1DB-880E-458D-83CE-08280758A5CE}"/>
          </ac:spMkLst>
        </pc:spChg>
        <pc:spChg chg="add del mod">
          <ac:chgData name="Kausalya Gopal" userId="db2815ddf5ac11df" providerId="LiveId" clId="{B46BC42E-3874-4D48-888A-A22735EB0CF3}" dt="2021-01-20T23:15:49.688" v="317" actId="22"/>
          <ac:spMkLst>
            <pc:docMk/>
            <pc:sldMk cId="293645673" sldId="517"/>
            <ac:spMk id="4" creationId="{2CAB8E57-20B8-47DE-88D1-6416491556D1}"/>
          </ac:spMkLst>
        </pc:spChg>
        <pc:picChg chg="add mod ord">
          <ac:chgData name="Kausalya Gopal" userId="db2815ddf5ac11df" providerId="LiveId" clId="{B46BC42E-3874-4D48-888A-A22735EB0CF3}" dt="2021-01-20T23:15:49.688" v="317" actId="22"/>
          <ac:picMkLst>
            <pc:docMk/>
            <pc:sldMk cId="293645673" sldId="517"/>
            <ac:picMk id="6" creationId="{2D85546D-8870-4193-A3BA-9A66F5BDD772}"/>
          </ac:picMkLst>
        </pc:picChg>
        <pc:picChg chg="del">
          <ac:chgData name="Kausalya Gopal" userId="db2815ddf5ac11df" providerId="LiveId" clId="{B46BC42E-3874-4D48-888A-A22735EB0CF3}" dt="2021-01-20T23:10:11.650" v="314" actId="478"/>
          <ac:picMkLst>
            <pc:docMk/>
            <pc:sldMk cId="293645673" sldId="517"/>
            <ac:picMk id="11" creationId="{33A52687-0DD4-4606-8478-30B89769D435}"/>
          </ac:picMkLst>
        </pc:picChg>
      </pc:sldChg>
      <pc:sldChg chg="addSp delSp modSp add del mod">
        <pc:chgData name="Kausalya Gopal" userId="db2815ddf5ac11df" providerId="LiveId" clId="{B46BC42E-3874-4D48-888A-A22735EB0CF3}" dt="2021-01-18T19:49:04.240" v="182" actId="2696"/>
        <pc:sldMkLst>
          <pc:docMk/>
          <pc:sldMk cId="2452911471" sldId="517"/>
        </pc:sldMkLst>
        <pc:spChg chg="mod">
          <ac:chgData name="Kausalya Gopal" userId="db2815ddf5ac11df" providerId="LiveId" clId="{B46BC42E-3874-4D48-888A-A22735EB0CF3}" dt="2021-01-18T18:56:16.608" v="128" actId="20577"/>
          <ac:spMkLst>
            <pc:docMk/>
            <pc:sldMk cId="2452911471" sldId="517"/>
            <ac:spMk id="2" creationId="{744DB1DB-880E-458D-83CE-08280758A5CE}"/>
          </ac:spMkLst>
        </pc:spChg>
        <pc:spChg chg="add del mod">
          <ac:chgData name="Kausalya Gopal" userId="db2815ddf5ac11df" providerId="LiveId" clId="{B46BC42E-3874-4D48-888A-A22735EB0CF3}" dt="2021-01-18T18:51:40.704" v="123" actId="22"/>
          <ac:spMkLst>
            <pc:docMk/>
            <pc:sldMk cId="2452911471" sldId="517"/>
            <ac:spMk id="4" creationId="{46991D9A-8B63-424E-A195-56B3A113ECF8}"/>
          </ac:spMkLst>
        </pc:spChg>
        <pc:spChg chg="add del mod">
          <ac:chgData name="Kausalya Gopal" userId="db2815ddf5ac11df" providerId="LiveId" clId="{B46BC42E-3874-4D48-888A-A22735EB0CF3}" dt="2021-01-18T19:03:18.370" v="136" actId="22"/>
          <ac:spMkLst>
            <pc:docMk/>
            <pc:sldMk cId="2452911471" sldId="517"/>
            <ac:spMk id="9" creationId="{C6621F37-3488-4B51-B5A8-964A9534249A}"/>
          </ac:spMkLst>
        </pc:spChg>
        <pc:picChg chg="del">
          <ac:chgData name="Kausalya Gopal" userId="db2815ddf5ac11df" providerId="LiveId" clId="{B46BC42E-3874-4D48-888A-A22735EB0CF3}" dt="2021-01-18T18:49:25.781" v="122" actId="478"/>
          <ac:picMkLst>
            <pc:docMk/>
            <pc:sldMk cId="2452911471" sldId="517"/>
            <ac:picMk id="5" creationId="{911A20AB-C647-4E34-A4CD-65C9C1A70EF7}"/>
          </ac:picMkLst>
        </pc:picChg>
        <pc:picChg chg="add del mod ord">
          <ac:chgData name="Kausalya Gopal" userId="db2815ddf5ac11df" providerId="LiveId" clId="{B46BC42E-3874-4D48-888A-A22735EB0CF3}" dt="2021-01-18T19:03:16.991" v="135" actId="478"/>
          <ac:picMkLst>
            <pc:docMk/>
            <pc:sldMk cId="2452911471" sldId="517"/>
            <ac:picMk id="7" creationId="{0CE6BF48-4535-4577-8808-DF976E46FD7D}"/>
          </ac:picMkLst>
        </pc:picChg>
        <pc:picChg chg="add mod ord">
          <ac:chgData name="Kausalya Gopal" userId="db2815ddf5ac11df" providerId="LiveId" clId="{B46BC42E-3874-4D48-888A-A22735EB0CF3}" dt="2021-01-18T19:03:48.687" v="137" actId="14100"/>
          <ac:picMkLst>
            <pc:docMk/>
            <pc:sldMk cId="2452911471" sldId="517"/>
            <ac:picMk id="11" creationId="{33A52687-0DD4-4606-8478-30B89769D435}"/>
          </ac:picMkLst>
        </pc:picChg>
      </pc:sldChg>
      <pc:sldChg chg="addSp delSp modSp new del mod">
        <pc:chgData name="Kausalya Gopal" userId="db2815ddf5ac11df" providerId="LiveId" clId="{B46BC42E-3874-4D48-888A-A22735EB0CF3}" dt="2021-01-18T19:49:04.240" v="182" actId="2696"/>
        <pc:sldMkLst>
          <pc:docMk/>
          <pc:sldMk cId="752806083" sldId="518"/>
        </pc:sldMkLst>
        <pc:spChg chg="mod">
          <ac:chgData name="Kausalya Gopal" userId="db2815ddf5ac11df" providerId="LiveId" clId="{B46BC42E-3874-4D48-888A-A22735EB0CF3}" dt="2021-01-18T19:07:46.618" v="146" actId="20577"/>
          <ac:spMkLst>
            <pc:docMk/>
            <pc:sldMk cId="752806083" sldId="518"/>
            <ac:spMk id="2" creationId="{E174F38F-2266-4EF7-945A-7A1EF9E16384}"/>
          </ac:spMkLst>
        </pc:spChg>
        <pc:spChg chg="del">
          <ac:chgData name="Kausalya Gopal" userId="db2815ddf5ac11df" providerId="LiveId" clId="{B46BC42E-3874-4D48-888A-A22735EB0CF3}" dt="2021-01-18T18:56:09.138" v="127" actId="22"/>
          <ac:spMkLst>
            <pc:docMk/>
            <pc:sldMk cId="752806083" sldId="518"/>
            <ac:spMk id="3" creationId="{F4D20BA1-3546-4B37-9F3F-7DF7C10FA587}"/>
          </ac:spMkLst>
        </pc:spChg>
        <pc:spChg chg="add del mod">
          <ac:chgData name="Kausalya Gopal" userId="db2815ddf5ac11df" providerId="LiveId" clId="{B46BC42E-3874-4D48-888A-A22735EB0CF3}" dt="2021-01-18T18:56:55.582" v="130" actId="22"/>
          <ac:spMkLst>
            <pc:docMk/>
            <pc:sldMk cId="752806083" sldId="518"/>
            <ac:spMk id="7" creationId="{80CA7ED7-17CF-4B5B-8424-1246F878B264}"/>
          </ac:spMkLst>
        </pc:spChg>
        <pc:spChg chg="add del mod">
          <ac:chgData name="Kausalya Gopal" userId="db2815ddf5ac11df" providerId="LiveId" clId="{B46BC42E-3874-4D48-888A-A22735EB0CF3}" dt="2021-01-18T18:57:23.993" v="132" actId="22"/>
          <ac:spMkLst>
            <pc:docMk/>
            <pc:sldMk cId="752806083" sldId="518"/>
            <ac:spMk id="11" creationId="{7FC52C34-F6A0-45DB-BD33-265A3DA7023E}"/>
          </ac:spMkLst>
        </pc:spChg>
        <pc:spChg chg="add del mod">
          <ac:chgData name="Kausalya Gopal" userId="db2815ddf5ac11df" providerId="LiveId" clId="{B46BC42E-3874-4D48-888A-A22735EB0CF3}" dt="2021-01-18T19:06:47.453" v="139" actId="22"/>
          <ac:spMkLst>
            <pc:docMk/>
            <pc:sldMk cId="752806083" sldId="518"/>
            <ac:spMk id="15" creationId="{C9FE8171-085A-4EEA-84CE-439DFBA70430}"/>
          </ac:spMkLst>
        </pc:spChg>
        <pc:spChg chg="add del mod">
          <ac:chgData name="Kausalya Gopal" userId="db2815ddf5ac11df" providerId="LiveId" clId="{B46BC42E-3874-4D48-888A-A22735EB0CF3}" dt="2021-01-18T19:07:33.952" v="143" actId="22"/>
          <ac:spMkLst>
            <pc:docMk/>
            <pc:sldMk cId="752806083" sldId="518"/>
            <ac:spMk id="19" creationId="{AD77FC05-A81E-4CDD-91EE-125F78DC76AC}"/>
          </ac:spMkLst>
        </pc:spChg>
        <pc:picChg chg="add del mod ord">
          <ac:chgData name="Kausalya Gopal" userId="db2815ddf5ac11df" providerId="LiveId" clId="{B46BC42E-3874-4D48-888A-A22735EB0CF3}" dt="2021-01-18T18:56:54.338" v="129" actId="478"/>
          <ac:picMkLst>
            <pc:docMk/>
            <pc:sldMk cId="752806083" sldId="518"/>
            <ac:picMk id="5" creationId="{1D12CD87-E146-412E-B349-3B6BA21A6F12}"/>
          </ac:picMkLst>
        </pc:picChg>
        <pc:picChg chg="add del mod ord">
          <ac:chgData name="Kausalya Gopal" userId="db2815ddf5ac11df" providerId="LiveId" clId="{B46BC42E-3874-4D48-888A-A22735EB0CF3}" dt="2021-01-18T18:57:22.572" v="131" actId="478"/>
          <ac:picMkLst>
            <pc:docMk/>
            <pc:sldMk cId="752806083" sldId="518"/>
            <ac:picMk id="9" creationId="{31EF1D49-7356-4E8F-A731-C9BD0E0E6D98}"/>
          </ac:picMkLst>
        </pc:picChg>
        <pc:picChg chg="add del mod ord">
          <ac:chgData name="Kausalya Gopal" userId="db2815ddf5ac11df" providerId="LiveId" clId="{B46BC42E-3874-4D48-888A-A22735EB0CF3}" dt="2021-01-18T19:04:00.801" v="138" actId="478"/>
          <ac:picMkLst>
            <pc:docMk/>
            <pc:sldMk cId="752806083" sldId="518"/>
            <ac:picMk id="13" creationId="{AD16D899-7493-45AC-AD50-4F88C8D19DA7}"/>
          </ac:picMkLst>
        </pc:picChg>
        <pc:picChg chg="add del mod ord">
          <ac:chgData name="Kausalya Gopal" userId="db2815ddf5ac11df" providerId="LiveId" clId="{B46BC42E-3874-4D48-888A-A22735EB0CF3}" dt="2021-01-18T19:07:32.765" v="142" actId="478"/>
          <ac:picMkLst>
            <pc:docMk/>
            <pc:sldMk cId="752806083" sldId="518"/>
            <ac:picMk id="17" creationId="{ABFFC7EE-A14A-4268-9F45-037722C4F855}"/>
          </ac:picMkLst>
        </pc:picChg>
        <pc:picChg chg="add mod ord">
          <ac:chgData name="Kausalya Gopal" userId="db2815ddf5ac11df" providerId="LiveId" clId="{B46BC42E-3874-4D48-888A-A22735EB0CF3}" dt="2021-01-18T19:07:33.952" v="143" actId="22"/>
          <ac:picMkLst>
            <pc:docMk/>
            <pc:sldMk cId="752806083" sldId="518"/>
            <ac:picMk id="21" creationId="{6C1EDC9D-723C-4458-8512-2F10641C5302}"/>
          </ac:picMkLst>
        </pc:picChg>
      </pc:sldChg>
      <pc:sldChg chg="addSp delSp modSp add mod">
        <pc:chgData name="Kausalya Gopal" userId="db2815ddf5ac11df" providerId="LiveId" clId="{B46BC42E-3874-4D48-888A-A22735EB0CF3}" dt="2021-01-20T23:19:18.666" v="318" actId="22"/>
        <pc:sldMkLst>
          <pc:docMk/>
          <pc:sldMk cId="3933273627" sldId="518"/>
        </pc:sldMkLst>
        <pc:spChg chg="mod">
          <ac:chgData name="Kausalya Gopal" userId="db2815ddf5ac11df" providerId="LiveId" clId="{B46BC42E-3874-4D48-888A-A22735EB0CF3}" dt="2021-01-18T22:16:52.266" v="267"/>
          <ac:spMkLst>
            <pc:docMk/>
            <pc:sldMk cId="3933273627" sldId="518"/>
            <ac:spMk id="2" creationId="{E174F38F-2266-4EF7-945A-7A1EF9E16384}"/>
          </ac:spMkLst>
        </pc:spChg>
        <pc:spChg chg="add del mod">
          <ac:chgData name="Kausalya Gopal" userId="db2815ddf5ac11df" providerId="LiveId" clId="{B46BC42E-3874-4D48-888A-A22735EB0CF3}" dt="2021-01-20T23:19:18.666" v="318" actId="22"/>
          <ac:spMkLst>
            <pc:docMk/>
            <pc:sldMk cId="3933273627" sldId="518"/>
            <ac:spMk id="4" creationId="{4E8986F6-822A-4783-9A8E-2B19F5A89977}"/>
          </ac:spMkLst>
        </pc:spChg>
        <pc:picChg chg="add mod ord">
          <ac:chgData name="Kausalya Gopal" userId="db2815ddf5ac11df" providerId="LiveId" clId="{B46BC42E-3874-4D48-888A-A22735EB0CF3}" dt="2021-01-20T23:19:18.666" v="318" actId="22"/>
          <ac:picMkLst>
            <pc:docMk/>
            <pc:sldMk cId="3933273627" sldId="518"/>
            <ac:picMk id="6" creationId="{2761BFC6-B357-453A-9ED3-A42D75B79ADE}"/>
          </ac:picMkLst>
        </pc:picChg>
        <pc:picChg chg="del">
          <ac:chgData name="Kausalya Gopal" userId="db2815ddf5ac11df" providerId="LiveId" clId="{B46BC42E-3874-4D48-888A-A22735EB0CF3}" dt="2021-01-20T23:10:13.084" v="315" actId="478"/>
          <ac:picMkLst>
            <pc:docMk/>
            <pc:sldMk cId="3933273627" sldId="518"/>
            <ac:picMk id="21" creationId="{6C1EDC9D-723C-4458-8512-2F10641C5302}"/>
          </ac:picMkLst>
        </pc:picChg>
      </pc:sldChg>
      <pc:sldChg chg="addSp delSp modSp add del mod">
        <pc:chgData name="Kausalya Gopal" userId="db2815ddf5ac11df" providerId="LiveId" clId="{B46BC42E-3874-4D48-888A-A22735EB0CF3}" dt="2021-01-18T19:49:29.374" v="184" actId="2696"/>
        <pc:sldMkLst>
          <pc:docMk/>
          <pc:sldMk cId="510683013" sldId="519"/>
        </pc:sldMkLst>
        <pc:spChg chg="mod">
          <ac:chgData name="Kausalya Gopal" userId="db2815ddf5ac11df" providerId="LiveId" clId="{B46BC42E-3874-4D48-888A-A22735EB0CF3}" dt="2021-01-18T19:28:31.664" v="171" actId="20577"/>
          <ac:spMkLst>
            <pc:docMk/>
            <pc:sldMk cId="510683013" sldId="519"/>
            <ac:spMk id="2" creationId="{744DB1DB-880E-458D-83CE-08280758A5CE}"/>
          </ac:spMkLst>
        </pc:spChg>
        <pc:spChg chg="add del mod">
          <ac:chgData name="Kausalya Gopal" userId="db2815ddf5ac11df" providerId="LiveId" clId="{B46BC42E-3874-4D48-888A-A22735EB0CF3}" dt="2021-01-18T19:41:06.148" v="176" actId="22"/>
          <ac:spMkLst>
            <pc:docMk/>
            <pc:sldMk cId="510683013" sldId="519"/>
            <ac:spMk id="4" creationId="{663D6C9A-F853-48C8-87DC-37AE9585BE68}"/>
          </ac:spMkLst>
        </pc:spChg>
        <pc:picChg chg="del">
          <ac:chgData name="Kausalya Gopal" userId="db2815ddf5ac11df" providerId="LiveId" clId="{B46BC42E-3874-4D48-888A-A22735EB0CF3}" dt="2021-01-18T19:28:18.344" v="164" actId="478"/>
          <ac:picMkLst>
            <pc:docMk/>
            <pc:sldMk cId="510683013" sldId="519"/>
            <ac:picMk id="5" creationId="{911A20AB-C647-4E34-A4CD-65C9C1A70EF7}"/>
          </ac:picMkLst>
        </pc:picChg>
        <pc:picChg chg="add mod ord">
          <ac:chgData name="Kausalya Gopal" userId="db2815ddf5ac11df" providerId="LiveId" clId="{B46BC42E-3874-4D48-888A-A22735EB0CF3}" dt="2021-01-18T19:41:06.148" v="176" actId="22"/>
          <ac:picMkLst>
            <pc:docMk/>
            <pc:sldMk cId="510683013" sldId="519"/>
            <ac:picMk id="7" creationId="{05E9D179-D268-4748-9433-814A1C3242BF}"/>
          </ac:picMkLst>
        </pc:picChg>
      </pc:sldChg>
      <pc:sldChg chg="addSp delSp modSp add mod">
        <pc:chgData name="Kausalya Gopal" userId="db2815ddf5ac11df" providerId="LiveId" clId="{B46BC42E-3874-4D48-888A-A22735EB0CF3}" dt="2021-01-20T23:20:06.991" v="320" actId="22"/>
        <pc:sldMkLst>
          <pc:docMk/>
          <pc:sldMk cId="1526861310" sldId="519"/>
        </pc:sldMkLst>
        <pc:spChg chg="mod">
          <ac:chgData name="Kausalya Gopal" userId="db2815ddf5ac11df" providerId="LiveId" clId="{B46BC42E-3874-4D48-888A-A22735EB0CF3}" dt="2021-01-18T22:16:02.469" v="241" actId="20577"/>
          <ac:spMkLst>
            <pc:docMk/>
            <pc:sldMk cId="1526861310" sldId="519"/>
            <ac:spMk id="2" creationId="{744DB1DB-880E-458D-83CE-08280758A5CE}"/>
          </ac:spMkLst>
        </pc:spChg>
        <pc:spChg chg="add del mod">
          <ac:chgData name="Kausalya Gopal" userId="db2815ddf5ac11df" providerId="LiveId" clId="{B46BC42E-3874-4D48-888A-A22735EB0CF3}" dt="2021-01-20T23:20:06.991" v="320" actId="22"/>
          <ac:spMkLst>
            <pc:docMk/>
            <pc:sldMk cId="1526861310" sldId="519"/>
            <ac:spMk id="4" creationId="{73EAE816-1477-4332-8CA5-3921BBE7ECCA}"/>
          </ac:spMkLst>
        </pc:spChg>
        <pc:spChg chg="add del mod">
          <ac:chgData name="Kausalya Gopal" userId="db2815ddf5ac11df" providerId="LiveId" clId="{B46BC42E-3874-4D48-888A-A22735EB0CF3}" dt="2021-01-18T20:13:03.660" v="198" actId="22"/>
          <ac:spMkLst>
            <pc:docMk/>
            <pc:sldMk cId="1526861310" sldId="519"/>
            <ac:spMk id="4" creationId="{C1364022-9906-4CD2-B655-BF3269F681AA}"/>
          </ac:spMkLst>
        </pc:spChg>
        <pc:spChg chg="add del mod">
          <ac:chgData name="Kausalya Gopal" userId="db2815ddf5ac11df" providerId="LiveId" clId="{B46BC42E-3874-4D48-888A-A22735EB0CF3}" dt="2021-01-18T20:17:13.021" v="205" actId="478"/>
          <ac:spMkLst>
            <pc:docMk/>
            <pc:sldMk cId="1526861310" sldId="519"/>
            <ac:spMk id="11" creationId="{C966CFC4-AC71-470A-98D9-621C7A92C2B3}"/>
          </ac:spMkLst>
        </pc:spChg>
        <pc:picChg chg="add del mod ord">
          <ac:chgData name="Kausalya Gopal" userId="db2815ddf5ac11df" providerId="LiveId" clId="{B46BC42E-3874-4D48-888A-A22735EB0CF3}" dt="2021-01-18T20:12:18.061" v="197" actId="22"/>
          <ac:picMkLst>
            <pc:docMk/>
            <pc:sldMk cId="1526861310" sldId="519"/>
            <ac:picMk id="6" creationId="{72CB6308-B9C3-435F-BF73-6F52E1802046}"/>
          </ac:picMkLst>
        </pc:picChg>
        <pc:picChg chg="add mod ord">
          <ac:chgData name="Kausalya Gopal" userId="db2815ddf5ac11df" providerId="LiveId" clId="{B46BC42E-3874-4D48-888A-A22735EB0CF3}" dt="2021-01-20T23:20:06.991" v="320" actId="22"/>
          <ac:picMkLst>
            <pc:docMk/>
            <pc:sldMk cId="1526861310" sldId="519"/>
            <ac:picMk id="6" creationId="{FF877165-8E8D-4EF8-805A-FA23D8FA05AC}"/>
          </ac:picMkLst>
        </pc:picChg>
        <pc:picChg chg="del">
          <ac:chgData name="Kausalya Gopal" userId="db2815ddf5ac11df" providerId="LiveId" clId="{B46BC42E-3874-4D48-888A-A22735EB0CF3}" dt="2021-01-18T20:12:04.559" v="189" actId="478"/>
          <ac:picMkLst>
            <pc:docMk/>
            <pc:sldMk cId="1526861310" sldId="519"/>
            <ac:picMk id="7" creationId="{05E9D179-D268-4748-9433-814A1C3242BF}"/>
          </ac:picMkLst>
        </pc:picChg>
        <pc:picChg chg="add del mod ord">
          <ac:chgData name="Kausalya Gopal" userId="db2815ddf5ac11df" providerId="LiveId" clId="{B46BC42E-3874-4D48-888A-A22735EB0CF3}" dt="2021-01-20T23:20:05.304" v="319" actId="478"/>
          <ac:picMkLst>
            <pc:docMk/>
            <pc:sldMk cId="1526861310" sldId="519"/>
            <ac:picMk id="9" creationId="{C3EB7286-DEE8-4A1C-8F79-6CAEE46DE08E}"/>
          </ac:picMkLst>
        </pc:picChg>
        <pc:picChg chg="add del mod ord">
          <ac:chgData name="Kausalya Gopal" userId="db2815ddf5ac11df" providerId="LiveId" clId="{B46BC42E-3874-4D48-888A-A22735EB0CF3}" dt="2021-01-18T20:17:12.052" v="204" actId="22"/>
          <ac:picMkLst>
            <pc:docMk/>
            <pc:sldMk cId="1526861310" sldId="519"/>
            <ac:picMk id="13" creationId="{0CC891E2-534B-46CD-8AE4-3A8F7046C894}"/>
          </ac:picMkLst>
        </pc:picChg>
      </pc:sldChg>
      <pc:sldChg chg="addSp delSp modSp add mod">
        <pc:chgData name="Kausalya Gopal" userId="db2815ddf5ac11df" providerId="LiveId" clId="{B46BC42E-3874-4D48-888A-A22735EB0CF3}" dt="2021-01-20T23:23:00.185" v="323" actId="22"/>
        <pc:sldMkLst>
          <pc:docMk/>
          <pc:sldMk cId="235185868" sldId="520"/>
        </pc:sldMkLst>
        <pc:spChg chg="mod">
          <ac:chgData name="Kausalya Gopal" userId="db2815ddf5ac11df" providerId="LiveId" clId="{B46BC42E-3874-4D48-888A-A22735EB0CF3}" dt="2021-01-18T22:16:09.806" v="243"/>
          <ac:spMkLst>
            <pc:docMk/>
            <pc:sldMk cId="235185868" sldId="520"/>
            <ac:spMk id="2" creationId="{744DB1DB-880E-458D-83CE-08280758A5CE}"/>
          </ac:spMkLst>
        </pc:spChg>
        <pc:spChg chg="add del mod">
          <ac:chgData name="Kausalya Gopal" userId="db2815ddf5ac11df" providerId="LiveId" clId="{B46BC42E-3874-4D48-888A-A22735EB0CF3}" dt="2021-01-20T23:23:00.185" v="323" actId="22"/>
          <ac:spMkLst>
            <pc:docMk/>
            <pc:sldMk cId="235185868" sldId="520"/>
            <ac:spMk id="4" creationId="{4485BAA5-11A9-4B84-A26C-6BE2FE4C9331}"/>
          </ac:spMkLst>
        </pc:spChg>
        <pc:spChg chg="add del mod">
          <ac:chgData name="Kausalya Gopal" userId="db2815ddf5ac11df" providerId="LiveId" clId="{B46BC42E-3874-4D48-888A-A22735EB0CF3}" dt="2021-01-18T20:16:36.805" v="201" actId="22"/>
          <ac:spMkLst>
            <pc:docMk/>
            <pc:sldMk cId="235185868" sldId="520"/>
            <ac:spMk id="5" creationId="{1C81CE5A-F5ED-442E-975D-7EF3DD04ABE7}"/>
          </ac:spMkLst>
        </pc:spChg>
        <pc:spChg chg="del">
          <ac:chgData name="Kausalya Gopal" userId="db2815ddf5ac11df" providerId="LiveId" clId="{B46BC42E-3874-4D48-888A-A22735EB0CF3}" dt="2021-01-18T19:50:43.834" v="188" actId="22"/>
          <ac:spMkLst>
            <pc:docMk/>
            <pc:sldMk cId="235185868" sldId="520"/>
            <ac:spMk id="8" creationId="{CF035140-266B-4722-BDCD-4D608B3F3F61}"/>
          </ac:spMkLst>
        </pc:spChg>
        <pc:spChg chg="add del mod">
          <ac:chgData name="Kausalya Gopal" userId="db2815ddf5ac11df" providerId="LiveId" clId="{B46BC42E-3874-4D48-888A-A22735EB0CF3}" dt="2021-01-18T20:17:17.018" v="207" actId="22"/>
          <ac:spMkLst>
            <pc:docMk/>
            <pc:sldMk cId="235185868" sldId="520"/>
            <ac:spMk id="9" creationId="{F649EE59-D603-4F57-AF22-021D51DBAB6F}"/>
          </ac:spMkLst>
        </pc:spChg>
        <pc:spChg chg="add del mod">
          <ac:chgData name="Kausalya Gopal" userId="db2815ddf5ac11df" providerId="LiveId" clId="{B46BC42E-3874-4D48-888A-A22735EB0CF3}" dt="2021-01-18T20:17:57.497" v="209" actId="22"/>
          <ac:spMkLst>
            <pc:docMk/>
            <pc:sldMk cId="235185868" sldId="520"/>
            <ac:spMk id="13" creationId="{AA86F8D3-BB63-4578-B020-67253F5F0FB3}"/>
          </ac:spMkLst>
        </pc:spChg>
        <pc:picChg chg="add del mod ord">
          <ac:chgData name="Kausalya Gopal" userId="db2815ddf5ac11df" providerId="LiveId" clId="{B46BC42E-3874-4D48-888A-A22735EB0CF3}" dt="2021-01-18T20:13:06.383" v="199" actId="478"/>
          <ac:picMkLst>
            <pc:docMk/>
            <pc:sldMk cId="235185868" sldId="520"/>
            <ac:picMk id="4" creationId="{D8D939DC-F761-4C20-A8A0-62918EF1C628}"/>
          </ac:picMkLst>
        </pc:picChg>
        <pc:picChg chg="add mod ord">
          <ac:chgData name="Kausalya Gopal" userId="db2815ddf5ac11df" providerId="LiveId" clId="{B46BC42E-3874-4D48-888A-A22735EB0CF3}" dt="2021-01-20T23:23:00.185" v="323" actId="22"/>
          <ac:picMkLst>
            <pc:docMk/>
            <pc:sldMk cId="235185868" sldId="520"/>
            <ac:picMk id="6" creationId="{F79FEFD9-4DC7-4B91-8D3C-30CBF048198F}"/>
          </ac:picMkLst>
        </pc:picChg>
        <pc:picChg chg="add del mod ord">
          <ac:chgData name="Kausalya Gopal" userId="db2815ddf5ac11df" providerId="LiveId" clId="{B46BC42E-3874-4D48-888A-A22735EB0CF3}" dt="2021-01-18T20:17:15.647" v="206" actId="478"/>
          <ac:picMkLst>
            <pc:docMk/>
            <pc:sldMk cId="235185868" sldId="520"/>
            <ac:picMk id="7" creationId="{8F74EE4D-E884-408B-A880-8237313C3213}"/>
          </ac:picMkLst>
        </pc:picChg>
        <pc:picChg chg="add del mod ord">
          <ac:chgData name="Kausalya Gopal" userId="db2815ddf5ac11df" providerId="LiveId" clId="{B46BC42E-3874-4D48-888A-A22735EB0CF3}" dt="2021-01-18T20:17:56.090" v="208" actId="478"/>
          <ac:picMkLst>
            <pc:docMk/>
            <pc:sldMk cId="235185868" sldId="520"/>
            <ac:picMk id="11" creationId="{ED4E26C0-35A4-4FF9-9229-021BCE297B6B}"/>
          </ac:picMkLst>
        </pc:picChg>
        <pc:picChg chg="add del mod ord">
          <ac:chgData name="Kausalya Gopal" userId="db2815ddf5ac11df" providerId="LiveId" clId="{B46BC42E-3874-4D48-888A-A22735EB0CF3}" dt="2021-01-20T23:20:09.342" v="321" actId="478"/>
          <ac:picMkLst>
            <pc:docMk/>
            <pc:sldMk cId="235185868" sldId="520"/>
            <ac:picMk id="15" creationId="{F4AB1A10-6D36-4CCC-A0A3-1D9CD9AE6F44}"/>
          </ac:picMkLst>
        </pc:picChg>
      </pc:sldChg>
      <pc:sldChg chg="addSp delSp modSp add del mod">
        <pc:chgData name="Kausalya Gopal" userId="db2815ddf5ac11df" providerId="LiveId" clId="{B46BC42E-3874-4D48-888A-A22735EB0CF3}" dt="2021-01-18T19:49:39.742" v="186" actId="2696"/>
        <pc:sldMkLst>
          <pc:docMk/>
          <pc:sldMk cId="3290810712" sldId="520"/>
        </pc:sldMkLst>
        <pc:spChg chg="mod">
          <ac:chgData name="Kausalya Gopal" userId="db2815ddf5ac11df" providerId="LiveId" clId="{B46BC42E-3874-4D48-888A-A22735EB0CF3}" dt="2021-01-18T19:28:39.673" v="172"/>
          <ac:spMkLst>
            <pc:docMk/>
            <pc:sldMk cId="3290810712" sldId="520"/>
            <ac:spMk id="2" creationId="{744DB1DB-880E-458D-83CE-08280758A5CE}"/>
          </ac:spMkLst>
        </pc:spChg>
        <pc:spChg chg="add del mod">
          <ac:chgData name="Kausalya Gopal" userId="db2815ddf5ac11df" providerId="LiveId" clId="{B46BC42E-3874-4D48-888A-A22735EB0CF3}" dt="2021-01-18T19:43:29.156" v="177" actId="22"/>
          <ac:spMkLst>
            <pc:docMk/>
            <pc:sldMk cId="3290810712" sldId="520"/>
            <ac:spMk id="4" creationId="{1E1906AC-0A98-4BF5-9A8F-16B6223CBCBD}"/>
          </ac:spMkLst>
        </pc:spChg>
        <pc:spChg chg="add mod">
          <ac:chgData name="Kausalya Gopal" userId="db2815ddf5ac11df" providerId="LiveId" clId="{B46BC42E-3874-4D48-888A-A22735EB0CF3}" dt="2021-01-18T19:48:13.719" v="179" actId="478"/>
          <ac:spMkLst>
            <pc:docMk/>
            <pc:sldMk cId="3290810712" sldId="520"/>
            <ac:spMk id="8" creationId="{CF035140-266B-4722-BDCD-4D608B3F3F61}"/>
          </ac:spMkLst>
        </pc:spChg>
        <pc:picChg chg="add del mod ord">
          <ac:chgData name="Kausalya Gopal" userId="db2815ddf5ac11df" providerId="LiveId" clId="{B46BC42E-3874-4D48-888A-A22735EB0CF3}" dt="2021-01-18T19:48:13.719" v="179" actId="478"/>
          <ac:picMkLst>
            <pc:docMk/>
            <pc:sldMk cId="3290810712" sldId="520"/>
            <ac:picMk id="6" creationId="{F382D5F7-A50E-4D7F-A2BE-D26DF739BAF6}"/>
          </ac:picMkLst>
        </pc:picChg>
        <pc:picChg chg="del">
          <ac:chgData name="Kausalya Gopal" userId="db2815ddf5ac11df" providerId="LiveId" clId="{B46BC42E-3874-4D48-888A-A22735EB0CF3}" dt="2021-01-18T19:28:19.794" v="165" actId="478"/>
          <ac:picMkLst>
            <pc:docMk/>
            <pc:sldMk cId="3290810712" sldId="520"/>
            <ac:picMk id="11" creationId="{33A52687-0DD4-4606-8478-30B89769D435}"/>
          </ac:picMkLst>
        </pc:picChg>
      </pc:sldChg>
      <pc:sldChg chg="addSp delSp modSp add mod">
        <pc:chgData name="Kausalya Gopal" userId="db2815ddf5ac11df" providerId="LiveId" clId="{B46BC42E-3874-4D48-888A-A22735EB0CF3}" dt="2021-01-20T23:29:20.777" v="324" actId="22"/>
        <pc:sldMkLst>
          <pc:docMk/>
          <pc:sldMk cId="841390935" sldId="521"/>
        </pc:sldMkLst>
        <pc:spChg chg="mod">
          <ac:chgData name="Kausalya Gopal" userId="db2815ddf5ac11df" providerId="LiveId" clId="{B46BC42E-3874-4D48-888A-A22735EB0CF3}" dt="2021-01-18T22:16:14.984" v="245"/>
          <ac:spMkLst>
            <pc:docMk/>
            <pc:sldMk cId="841390935" sldId="521"/>
            <ac:spMk id="2" creationId="{E174F38F-2266-4EF7-945A-7A1EF9E16384}"/>
          </ac:spMkLst>
        </pc:spChg>
        <pc:spChg chg="add del mod">
          <ac:chgData name="Kausalya Gopal" userId="db2815ddf5ac11df" providerId="LiveId" clId="{B46BC42E-3874-4D48-888A-A22735EB0CF3}" dt="2021-01-20T23:29:20.777" v="324" actId="22"/>
          <ac:spMkLst>
            <pc:docMk/>
            <pc:sldMk cId="841390935" sldId="521"/>
            <ac:spMk id="4" creationId="{28EDBB76-0A20-4246-B1B4-7AE512B0F36B}"/>
          </ac:spMkLst>
        </pc:spChg>
        <pc:spChg chg="add del mod">
          <ac:chgData name="Kausalya Gopal" userId="db2815ddf5ac11df" providerId="LiveId" clId="{B46BC42E-3874-4D48-888A-A22735EB0CF3}" dt="2021-01-18T20:20:32.885" v="211" actId="22"/>
          <ac:spMkLst>
            <pc:docMk/>
            <pc:sldMk cId="841390935" sldId="521"/>
            <ac:spMk id="4" creationId="{B7241328-B89A-4B5B-B8D0-1C2C35CE7FA7}"/>
          </ac:spMkLst>
        </pc:spChg>
        <pc:picChg chg="add mod ord">
          <ac:chgData name="Kausalya Gopal" userId="db2815ddf5ac11df" providerId="LiveId" clId="{B46BC42E-3874-4D48-888A-A22735EB0CF3}" dt="2021-01-20T23:29:20.777" v="324" actId="22"/>
          <ac:picMkLst>
            <pc:docMk/>
            <pc:sldMk cId="841390935" sldId="521"/>
            <ac:picMk id="6" creationId="{ADCA41C2-07BC-4D38-B858-3BDCF206891B}"/>
          </ac:picMkLst>
        </pc:picChg>
        <pc:picChg chg="del">
          <ac:chgData name="Kausalya Gopal" userId="db2815ddf5ac11df" providerId="LiveId" clId="{B46BC42E-3874-4D48-888A-A22735EB0CF3}" dt="2021-01-18T20:13:07.853" v="200" actId="478"/>
          <ac:picMkLst>
            <pc:docMk/>
            <pc:sldMk cId="841390935" sldId="521"/>
            <ac:picMk id="6" creationId="{EBAEF734-B78B-41A6-8C8B-9A2185670AC9}"/>
          </ac:picMkLst>
        </pc:picChg>
        <pc:picChg chg="add del mod ord">
          <ac:chgData name="Kausalya Gopal" userId="db2815ddf5ac11df" providerId="LiveId" clId="{B46BC42E-3874-4D48-888A-A22735EB0CF3}" dt="2021-01-20T23:20:10.809" v="322" actId="478"/>
          <ac:picMkLst>
            <pc:docMk/>
            <pc:sldMk cId="841390935" sldId="521"/>
            <ac:picMk id="7" creationId="{7FE6E933-16F9-4CA9-BCBC-445AA63C4DED}"/>
          </ac:picMkLst>
        </pc:picChg>
      </pc:sldChg>
      <pc:sldChg chg="addSp delSp modSp add del mod">
        <pc:chgData name="Kausalya Gopal" userId="db2815ddf5ac11df" providerId="LiveId" clId="{B46BC42E-3874-4D48-888A-A22735EB0CF3}" dt="2021-01-18T19:49:39.742" v="186" actId="2696"/>
        <pc:sldMkLst>
          <pc:docMk/>
          <pc:sldMk cId="1018739371" sldId="521"/>
        </pc:sldMkLst>
        <pc:spChg chg="mod">
          <ac:chgData name="Kausalya Gopal" userId="db2815ddf5ac11df" providerId="LiveId" clId="{B46BC42E-3874-4D48-888A-A22735EB0CF3}" dt="2021-01-18T19:28:46.803" v="175" actId="20577"/>
          <ac:spMkLst>
            <pc:docMk/>
            <pc:sldMk cId="1018739371" sldId="521"/>
            <ac:spMk id="2" creationId="{E174F38F-2266-4EF7-945A-7A1EF9E16384}"/>
          </ac:spMkLst>
        </pc:spChg>
        <pc:spChg chg="add del mod">
          <ac:chgData name="Kausalya Gopal" userId="db2815ddf5ac11df" providerId="LiveId" clId="{B46BC42E-3874-4D48-888A-A22735EB0CF3}" dt="2021-01-18T19:48:09.516" v="178" actId="22"/>
          <ac:spMkLst>
            <pc:docMk/>
            <pc:sldMk cId="1018739371" sldId="521"/>
            <ac:spMk id="4" creationId="{3EDE154A-BF55-4F3A-B36A-8D48BD90C9A4}"/>
          </ac:spMkLst>
        </pc:spChg>
        <pc:picChg chg="add mod ord">
          <ac:chgData name="Kausalya Gopal" userId="db2815ddf5ac11df" providerId="LiveId" clId="{B46BC42E-3874-4D48-888A-A22735EB0CF3}" dt="2021-01-18T19:48:09.516" v="178" actId="22"/>
          <ac:picMkLst>
            <pc:docMk/>
            <pc:sldMk cId="1018739371" sldId="521"/>
            <ac:picMk id="6" creationId="{EBAEF734-B78B-41A6-8C8B-9A2185670AC9}"/>
          </ac:picMkLst>
        </pc:picChg>
        <pc:picChg chg="del">
          <ac:chgData name="Kausalya Gopal" userId="db2815ddf5ac11df" providerId="LiveId" clId="{B46BC42E-3874-4D48-888A-A22735EB0CF3}" dt="2021-01-18T19:28:21.060" v="166" actId="478"/>
          <ac:picMkLst>
            <pc:docMk/>
            <pc:sldMk cId="1018739371" sldId="521"/>
            <ac:picMk id="21" creationId="{6C1EDC9D-723C-4458-8512-2F10641C5302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2E806F4-A0BD-4BDD-9F1F-220F2597F8BB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3CEEB20C-FC4A-411E-838A-348DA8DAEC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F4BFAA7-3F5D-4393-8B11-C7B5061C1B69}" type="datetimeFigureOut">
              <a:rPr lang="en-US" smtClean="0"/>
              <a:t>1/20/2021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B9371BB-8F42-46E5-8CF4-58F4115A550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7E94C40-9D96-4CCD-913F-EC1245CD29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5F0D4-A8A9-4945-956B-79571F26A56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78555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1B3C49-44A2-4E1D-A114-8C479537CCC9}" type="datetimeFigureOut">
              <a:rPr lang="en-US" smtClean="0"/>
              <a:pPr/>
              <a:t>1/20/2021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8938" y="685800"/>
            <a:ext cx="60801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50D979-CAB8-4DA4-9F62-6BFB3F285E3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135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ransition Slide">
    <p:bg>
      <p:bgPr>
        <a:solidFill>
          <a:schemeClr val="bg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612116" y="24384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61520AF-FEC9-4B15-8958-CF243A5CF9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1600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319FD-7C10-4037-9E16-1CA170933A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" y="6036894"/>
            <a:ext cx="2154944" cy="786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42427143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ransition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Straight Connector 1"/>
          <p:cNvCxnSpPr/>
          <p:nvPr userDrawn="1"/>
        </p:nvCxnSpPr>
        <p:spPr>
          <a:xfrm flipH="1">
            <a:off x="612116" y="24384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0" name="Title Placeholder 1">
            <a:extLst>
              <a:ext uri="{FF2B5EF4-FFF2-40B4-BE49-F238E27FC236}">
                <a16:creationId xmlns:a16="http://schemas.microsoft.com/office/drawing/2014/main" id="{E61520AF-FEC9-4B15-8958-CF243A5CF93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18319" y="1600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tx1">
                    <a:lumMod val="50000"/>
                    <a:lumOff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6A319FD-7C10-4037-9E16-1CA170933A4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75" y="6036894"/>
            <a:ext cx="2154944" cy="7868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1212978327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1A21740-53CF-4832-8B9F-CC0F3A507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10100838" y="6585611"/>
            <a:ext cx="14670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Proprietary</a:t>
            </a:r>
            <a:r>
              <a:rPr lang="en-US" sz="800" baseline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Confidential</a:t>
            </a:r>
            <a:endParaRPr lang="en-US" sz="8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24201A-38D5-4E03-81B2-22CBBF11EBE5}"/>
              </a:ext>
            </a:extLst>
          </p:cNvPr>
          <p:cNvCxnSpPr/>
          <p:nvPr userDrawn="1"/>
        </p:nvCxnSpPr>
        <p:spPr>
          <a:xfrm flipH="1">
            <a:off x="612116" y="7620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C034F-9617-46CD-BB31-9A2990C3FB6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19113" y="914402"/>
            <a:ext cx="10944860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629AF-46D9-4FDB-A2F9-E714B08F9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5" y="6324600"/>
            <a:ext cx="1260466" cy="4602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</p:spTree>
    <p:extLst>
      <p:ext uri="{BB962C8B-B14F-4D97-AF65-F5344CB8AC3E}">
        <p14:creationId xmlns:p14="http://schemas.microsoft.com/office/powerpoint/2010/main" val="42427143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ransition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Placeholder 1">
            <a:extLst>
              <a:ext uri="{FF2B5EF4-FFF2-40B4-BE49-F238E27FC236}">
                <a16:creationId xmlns:a16="http://schemas.microsoft.com/office/drawing/2014/main" id="{C1A21740-53CF-4832-8B9F-CC0F3A50753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0945654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2800">
                <a:solidFill>
                  <a:schemeClr val="bg1">
                    <a:lumMod val="50000"/>
                  </a:schemeClr>
                </a:solidFill>
                <a:latin typeface="Segoe UI" panose="020B0502040204020203" pitchFamily="34" charset="0"/>
                <a:cs typeface="Segoe UI" panose="020B0502040204020203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10100838" y="6585611"/>
            <a:ext cx="1467068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Proprietary</a:t>
            </a:r>
            <a:r>
              <a:rPr lang="en-US" sz="800" baseline="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 and Confidential</a:t>
            </a:r>
            <a:endParaRPr lang="en-US" sz="800" dirty="0">
              <a:solidFill>
                <a:srgbClr val="000000"/>
              </a:solidFill>
              <a:latin typeface="Segoe UI" panose="020B0502040204020203" pitchFamily="34" charset="0"/>
              <a:cs typeface="Segoe UI" panose="020B0502040204020203" pitchFamily="34" charset="0"/>
            </a:endParaRP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1724201A-38D5-4E03-81B2-22CBBF11EBE5}"/>
              </a:ext>
            </a:extLst>
          </p:cNvPr>
          <p:cNvCxnSpPr/>
          <p:nvPr userDrawn="1"/>
        </p:nvCxnSpPr>
        <p:spPr>
          <a:xfrm flipH="1">
            <a:off x="612116" y="762000"/>
            <a:ext cx="11549722" cy="0"/>
          </a:xfrm>
          <a:prstGeom prst="line">
            <a:avLst/>
          </a:prstGeom>
          <a:ln>
            <a:solidFill>
              <a:srgbClr val="B0D56D"/>
            </a:solidFill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A0C034F-9617-46CD-BB31-9A2990C3FB6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19113" y="914402"/>
            <a:ext cx="5561806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5D3629AF-46D9-4FDB-A2F9-E714B08F93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975" y="6324600"/>
            <a:ext cx="1260466" cy="460266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6020844F-C220-49BC-ACA2-00341BBCFAF9}"/>
              </a:ext>
            </a:extLst>
          </p:cNvPr>
          <p:cNvSpPr txBox="1"/>
          <p:nvPr userDrawn="1"/>
        </p:nvSpPr>
        <p:spPr>
          <a:xfrm>
            <a:off x="5365018" y="6585611"/>
            <a:ext cx="1431802" cy="2154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00" dirty="0">
                <a:solidFill>
                  <a:srgbClr val="000000"/>
                </a:solidFill>
                <a:latin typeface="Segoe UI" panose="020B0502040204020203" pitchFamily="34" charset="0"/>
                <a:cs typeface="Segoe UI" panose="020B0502040204020203" pitchFamily="34" charset="0"/>
              </a:rPr>
              <a:t>© 2020 MobileNet Services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44B97630-D3F3-43A0-BDE7-48BB33D79015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6233319" y="914402"/>
            <a:ext cx="5561806" cy="5257798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Segoe UI" panose="020B0502040204020203" pitchFamily="34" charset="0"/>
                <a:cs typeface="Segoe UI" panose="020B0502040204020203" pitchFamily="34" charset="0"/>
              </a:defRPr>
            </a:lvl1pPr>
            <a:lvl2pPr>
              <a:defRPr sz="2400">
                <a:latin typeface="Segoe UI" panose="020B0502040204020203" pitchFamily="34" charset="0"/>
                <a:cs typeface="Segoe UI" panose="020B0502040204020203" pitchFamily="34" charset="0"/>
              </a:defRPr>
            </a:lvl2pPr>
            <a:lvl3pPr>
              <a:defRPr sz="2000">
                <a:latin typeface="Segoe UI" panose="020B0502040204020203" pitchFamily="34" charset="0"/>
                <a:cs typeface="Segoe UI" panose="020B0502040204020203" pitchFamily="34" charset="0"/>
              </a:defRPr>
            </a:lvl3pPr>
            <a:lvl4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4pPr>
            <a:lvl5pPr>
              <a:defRPr sz="1800">
                <a:latin typeface="Segoe UI" panose="020B0502040204020203" pitchFamily="34" charset="0"/>
                <a:cs typeface="Segoe UI" panose="020B0502040204020203" pitchFamily="34" charset="0"/>
              </a:defRPr>
            </a:lvl5pPr>
          </a:lstStyle>
          <a:p>
            <a:pPr lvl="0"/>
            <a:r>
              <a:rPr lang="en-US" dirty="0"/>
              <a:t>Enter your text here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1145942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47828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1" r:id="rId1"/>
    <p:sldLayoutId id="2147483773" r:id="rId2"/>
    <p:sldLayoutId id="2147483767" r:id="rId3"/>
    <p:sldLayoutId id="2147483772" r:id="rId4"/>
  </p:sldLayoutIdLst>
  <p:hf hdr="0" ftr="0" dt="0"/>
  <p:txStyles>
    <p:titleStyle>
      <a:lvl1pPr algn="l" defTabSz="457200" rtl="0" eaLnBrk="1" latinLnBrk="0" hangingPunct="1">
        <a:spcBef>
          <a:spcPct val="0"/>
        </a:spcBef>
        <a:buNone/>
        <a:defRPr sz="28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j-ea"/>
          <a:cs typeface="Book Antiqua" panose="02040602050305030304" pitchFamily="18" charset="0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bg1">
              <a:lumMod val="50000"/>
            </a:schemeClr>
          </a:solidFill>
          <a:latin typeface="Book Antiqua" panose="02040602050305030304" pitchFamily="18" charset="0"/>
          <a:ea typeface="+mn-ea"/>
          <a:cs typeface="Book Antiqua" panose="02040602050305030304" pitchFamily="18" charset="0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image" Target="../media/image52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4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4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png"/><Relationship Id="rId1" Type="http://schemas.openxmlformats.org/officeDocument/2006/relationships/slideLayout" Target="../slideLayouts/slideLayout3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AACF9E94-14C4-4D6C-AC03-98860F0F5B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MS-MBA-4.4.2-F2-H2-L2 PAFX Conversion </a:t>
            </a:r>
            <a:br>
              <a:rPr lang="en-US" dirty="0"/>
            </a:br>
            <a:r>
              <a:rPr lang="en-US" dirty="0"/>
              <a:t>reference pattern MS-MBA-4.4.2-F2-H2-L2 08-11-2020</a:t>
            </a:r>
            <a:br>
              <a:rPr lang="en-US" dirty="0"/>
            </a:br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02F4A05-406B-46CB-BE5A-269637A5DD9C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2770"/>
            <a:ext cx="5561012" cy="5201059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6096633-C8F9-4913-8A2B-C214CB40C76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769"/>
            <a:ext cx="5562600" cy="522706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76806" cy="1143000"/>
          </a:xfrm>
        </p:spPr>
        <p:txBody>
          <a:bodyPr/>
          <a:lstStyle/>
          <a:p>
            <a:r>
              <a:rPr lang="en-US" dirty="0"/>
              <a:t>MS-MBA-4.4.2-F2-H2-L2 (Boresight View) 3300-3350MHz T 20 Az +15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258775718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B39AFB7C-91F6-40AC-856B-77AF9661584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3960"/>
            <a:ext cx="5561012" cy="5198679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AB72292C-86E8-42B2-BDB5-41BDD026233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0032"/>
            <a:ext cx="5562600" cy="5186536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0 Az +45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184052322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1F878371-0504-426C-B3D9-6A482821D9E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19885"/>
            <a:ext cx="5561012" cy="5246830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5715081-CA80-4933-B720-10E392E2CFA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4849"/>
            <a:ext cx="5562600" cy="521690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76806" cy="1143000"/>
          </a:xfrm>
        </p:spPr>
        <p:txBody>
          <a:bodyPr/>
          <a:lstStyle/>
          <a:p>
            <a:r>
              <a:rPr lang="en-US" dirty="0"/>
              <a:t>MS-MBA-4.4.2-F2-H2-L2 (Boresight View) 3300-3350MHz T 10 Az +45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258580946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9E8F616-3C10-47C1-8181-7755228A503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3319" y="944980"/>
            <a:ext cx="5561012" cy="5217031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8DE8346-0071-455F-8F8B-954A4BDE9E7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4980"/>
            <a:ext cx="5562600" cy="519663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01400" cy="1143000"/>
          </a:xfrm>
        </p:spPr>
        <p:txBody>
          <a:bodyPr/>
          <a:lstStyle/>
          <a:p>
            <a:r>
              <a:rPr lang="en-US" dirty="0"/>
              <a:t>MS-MBA-4.4.2-F2-H2-L2 (Boresight View) 3300-3350MHz T 20 Az +45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8</a:t>
            </a:r>
          </a:p>
        </p:txBody>
      </p:sp>
    </p:spTree>
    <p:extLst>
      <p:ext uri="{BB962C8B-B14F-4D97-AF65-F5344CB8AC3E}">
        <p14:creationId xmlns:p14="http://schemas.microsoft.com/office/powerpoint/2010/main" val="336689435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DB1DB-880E-458D-83CE-08280758A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F-Band (3300 MHz- 4200 MHz) T 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F877165-8E8D-4EF8-805A-FA23D8FA05A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152686131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DB1DB-880E-458D-83CE-08280758A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F-Band (3300 MHz- 4200 MHz) T 10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F79FEFD9-4DC7-4B91-8D3C-30CBF048198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23518586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4F38F-2266-4EF7-945A-7A1EF9E16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F-Band (3300 MHz- 4200 MHz) T 20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ADCA41C2-07BC-4D38-B858-3BDCF206891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8413909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26CC459A-68E4-4C67-BC02-C200657A6F1E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0F05BA17-7F86-48A6-B207-7497785F219D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874"/>
            <a:ext cx="5562600" cy="522085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1710-1722MHz T 0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10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34881754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A819CAA7-F815-4B58-84CC-3C7D8ACDDA8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329"/>
            <a:ext cx="5561012" cy="5205942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BE932B7-143A-453B-9F92-B05471BBB38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5606"/>
            <a:ext cx="5562600" cy="523538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1710-1722MHz T 10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10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10280578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24043E3-1AEE-4901-978B-62C88C2E9EB3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5894"/>
            <a:ext cx="5561012" cy="5194811"/>
          </a:xfrm>
          <a:ln>
            <a:solidFill>
              <a:schemeClr val="tx1"/>
            </a:solidFill>
          </a:ln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52C4FBFB-9CD6-4851-B474-5491A40B9F3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65701"/>
            <a:ext cx="5562600" cy="515519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1710-1722MHz T 20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10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4095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D23D29E4-5FCE-487C-B876-DE46066C1E5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976"/>
            <a:ext cx="5561012" cy="5220648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49CB6508-D047-4ECB-8265-23117C7A286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5325"/>
            <a:ext cx="5562600" cy="519595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0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96968867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A6C54DEA-24C4-4452-9A84-2551C804C86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0832"/>
            <a:ext cx="5561012" cy="5224935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83AEA8F1-BA58-4EDE-9777-BE3CE4DDB2F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5671"/>
            <a:ext cx="5562600" cy="519525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1710-1722MHz T 0 Az -15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12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3373323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C4D8073A-E311-4493-94E4-28D1F1AC79E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5274"/>
            <a:ext cx="5561012" cy="5236051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751A1898-6146-47DD-8B44-475B62ABF3D0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1455"/>
            <a:ext cx="5562600" cy="518369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1710-1722MHz T 10 Az -15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12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9434869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E739AF62-522F-4EF0-B696-19C9A8ED6BF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496"/>
            <a:ext cx="5561012" cy="5205608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2A27FA1-D6E3-4966-BEF4-6722E7C5F5F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4068"/>
            <a:ext cx="5562600" cy="523846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1710-1722MHz T 20 Az -15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E989749-FD6C-45D4-A9F0-FCBCC6A4422F}"/>
              </a:ext>
            </a:extLst>
          </p:cNvPr>
          <p:cNvSpPr txBox="1"/>
          <p:nvPr/>
        </p:nvSpPr>
        <p:spPr>
          <a:xfrm>
            <a:off x="2611438" y="882134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C81FBD2-831D-442E-95B8-191FFEB179F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 12</a:t>
            </a:r>
            <a:r>
              <a:rPr lang="en-US" dirty="0">
                <a:highlight>
                  <a:srgbClr val="FFFF00"/>
                </a:highlight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4938649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6F99480D-1755-4A45-B20E-B994C1FE702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6740"/>
            <a:ext cx="5561012" cy="5213119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D3AECA41-B0B7-4918-A2BD-0E12FC5615E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769"/>
            <a:ext cx="5562600" cy="522706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01400" cy="1143000"/>
          </a:xfrm>
        </p:spPr>
        <p:txBody>
          <a:bodyPr/>
          <a:lstStyle/>
          <a:p>
            <a:r>
              <a:rPr lang="en-US" dirty="0"/>
              <a:t>MS-MBA-4.4.2-F2-H2-L2 (Boresight View) 1710-1722MHz T 0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400193120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98B500FB-C798-4BB7-8F6E-82D509A52BE8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1126"/>
            <a:ext cx="5561012" cy="5184348"/>
          </a:xfrm>
          <a:ln>
            <a:solidFill>
              <a:schemeClr val="tx1"/>
            </a:solidFill>
          </a:ln>
        </p:spPr>
      </p:pic>
      <p:pic>
        <p:nvPicPr>
          <p:cNvPr id="11" name="Content Placeholder 9">
            <a:extLst>
              <a:ext uri="{FF2B5EF4-FFF2-40B4-BE49-F238E27FC236}">
                <a16:creationId xmlns:a16="http://schemas.microsoft.com/office/drawing/2014/main" id="{6C59B3FB-040A-4ED4-B863-7F3472D8C77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7594"/>
            <a:ext cx="5562600" cy="5191411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01400" cy="1143000"/>
          </a:xfrm>
        </p:spPr>
        <p:txBody>
          <a:bodyPr/>
          <a:lstStyle/>
          <a:p>
            <a:r>
              <a:rPr lang="en-US" dirty="0"/>
              <a:t>MS-MBA-4.4.2-F2-H2-L2 (Boresight View) 1710-1722MHz T 10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11977347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Content Placeholder 14">
            <a:extLst>
              <a:ext uri="{FF2B5EF4-FFF2-40B4-BE49-F238E27FC236}">
                <a16:creationId xmlns:a16="http://schemas.microsoft.com/office/drawing/2014/main" id="{6795E5C6-CF21-4CF3-BAAF-02F1E533CEF8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8510"/>
            <a:ext cx="5561012" cy="5189580"/>
          </a:xfrm>
          <a:ln>
            <a:solidFill>
              <a:schemeClr val="tx1"/>
            </a:solidFill>
          </a:ln>
        </p:spPr>
      </p:pic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D1BC33D5-5FDA-412D-8460-C46DE9D224E9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7148"/>
            <a:ext cx="5562600" cy="523230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01400" cy="1143000"/>
          </a:xfrm>
        </p:spPr>
        <p:txBody>
          <a:bodyPr/>
          <a:lstStyle/>
          <a:p>
            <a:r>
              <a:rPr lang="en-US" dirty="0"/>
              <a:t>MS-MBA-4.4.2-F2-H2-L2 (Boresight View) 1710-1722MHz T 20 Az +15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60714D3-DA1A-49DC-82F9-C5095D7B484C}"/>
              </a:ext>
            </a:extLst>
          </p:cNvPr>
          <p:cNvSpPr txBox="1"/>
          <p:nvPr/>
        </p:nvSpPr>
        <p:spPr>
          <a:xfrm>
            <a:off x="2499519" y="838200"/>
            <a:ext cx="990600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9A77A3F-27B3-4E5D-8C6B-AF0CB4969FEB}"/>
              </a:ext>
            </a:extLst>
          </p:cNvPr>
          <p:cNvSpPr txBox="1"/>
          <p:nvPr/>
        </p:nvSpPr>
        <p:spPr>
          <a:xfrm>
            <a:off x="8570120" y="812800"/>
            <a:ext cx="1077118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14</a:t>
            </a:r>
          </a:p>
        </p:txBody>
      </p:sp>
    </p:spTree>
    <p:extLst>
      <p:ext uri="{BB962C8B-B14F-4D97-AF65-F5344CB8AC3E}">
        <p14:creationId xmlns:p14="http://schemas.microsoft.com/office/powerpoint/2010/main" val="246265945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0E567DE-8F04-427A-8606-225841649AE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2804"/>
            <a:ext cx="5561012" cy="5240991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9B14343-01E8-431D-B1F7-71F3ADDA814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3047"/>
            <a:ext cx="5562600" cy="5200506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76806" cy="1143000"/>
          </a:xfrm>
        </p:spPr>
        <p:txBody>
          <a:bodyPr/>
          <a:lstStyle/>
          <a:p>
            <a:r>
              <a:rPr lang="en-US" dirty="0"/>
              <a:t>MS-MBA-4.4.2-F2-H2-L2 (Boresight View) 1710-1722MHz T 0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62757083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7B5361F6-4F04-4BD5-82D3-754B728985E7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496"/>
            <a:ext cx="5561012" cy="5205608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DA2EB033-F938-4157-B521-303F5632432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5152"/>
            <a:ext cx="5562600" cy="519629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76806" cy="1143000"/>
          </a:xfrm>
        </p:spPr>
        <p:txBody>
          <a:bodyPr/>
          <a:lstStyle/>
          <a:p>
            <a:r>
              <a:rPr lang="en-US" dirty="0"/>
              <a:t>MS-MBA-4.4.2-F2-H2-L2 (Boresight View) 1710-1722MHz T 10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356261729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7A3AA59A-7CFC-47F6-928B-915294B8E81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8520"/>
            <a:ext cx="5561012" cy="5229560"/>
          </a:xfrm>
          <a:ln>
            <a:solidFill>
              <a:schemeClr val="tx1"/>
            </a:solidFill>
          </a:ln>
        </p:spPr>
      </p:pic>
      <p:pic>
        <p:nvPicPr>
          <p:cNvPr id="8" name="Content Placeholder 7">
            <a:extLst>
              <a:ext uri="{FF2B5EF4-FFF2-40B4-BE49-F238E27FC236}">
                <a16:creationId xmlns:a16="http://schemas.microsoft.com/office/drawing/2014/main" id="{78AB0C31-EE5A-4D8F-A798-7F90A481F21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2028"/>
            <a:ext cx="5562600" cy="5202544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76806" cy="1143000"/>
          </a:xfrm>
        </p:spPr>
        <p:txBody>
          <a:bodyPr/>
          <a:lstStyle/>
          <a:p>
            <a:r>
              <a:rPr lang="en-US" dirty="0"/>
              <a:t>MS-MBA-4.4.2-F2-H2-L2 (Boresight View) 1710-1722MHz T 20 Az +45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16</a:t>
            </a:r>
          </a:p>
        </p:txBody>
      </p:sp>
    </p:spTree>
    <p:extLst>
      <p:ext uri="{BB962C8B-B14F-4D97-AF65-F5344CB8AC3E}">
        <p14:creationId xmlns:p14="http://schemas.microsoft.com/office/powerpoint/2010/main" val="310393631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DB1DB-880E-458D-83CE-08280758A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High Band (1695 MHz- 2690 MHz) T 0</a:t>
            </a:r>
          </a:p>
        </p:txBody>
      </p:sp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5A2833FF-9D82-4C95-87F8-D61216C9D2A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112630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05BEA31B-8E19-4D60-952F-63B03C0CD775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0663"/>
            <a:ext cx="5561012" cy="5205274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CDE88E02-70BB-4406-A5A9-23A1943E799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2876"/>
            <a:ext cx="5562600" cy="520084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10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28271211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4DB1DB-880E-458D-83CE-08280758A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High Band (1695 MHz- 2690 MHz) T 10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D85546D-8870-4193-A3BA-9A66F5BDD77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29364567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174F38F-2266-4EF7-945A-7A1EF9E163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High Band (1695 MHz- 2690 MHz) T 20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2761BFC6-B357-453A-9ED3-A42D75B79AD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3933273627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E8E5BB32-9BE9-42BB-9A2A-1A8808795E5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8377"/>
            <a:ext cx="5561012" cy="5209845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E08B5987-7FDD-4D16-892C-E2E9AC237433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8319" y="922871"/>
            <a:ext cx="5562600" cy="522642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0  Az -30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207886630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BBD7D51E-0DD2-44FA-B11E-B86E532F2DA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976"/>
            <a:ext cx="5561012" cy="5220648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6BE3176-8791-445C-B916-97FDFB74781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3878"/>
            <a:ext cx="5562600" cy="521884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10  Az -30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3329615354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9">
            <a:extLst>
              <a:ext uri="{FF2B5EF4-FFF2-40B4-BE49-F238E27FC236}">
                <a16:creationId xmlns:a16="http://schemas.microsoft.com/office/drawing/2014/main" id="{6D78F77B-4562-47BC-AEC6-40AE6BEC98F4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17267"/>
            <a:ext cx="5561012" cy="5252066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2E80E232-DC89-4DF1-91F4-B42ED749B93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423"/>
            <a:ext cx="5562600" cy="520575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20  Az -30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257638146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32BA8F3B-C405-4782-B4DC-CCE1596C5CE6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2353"/>
            <a:ext cx="5561012" cy="5241894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BDB38DDC-C061-4918-9FF6-2A942446276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0032"/>
            <a:ext cx="5562600" cy="5186536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30  Az -30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283469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9EF56920-715D-4572-8415-5F29B3F31172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8335"/>
            <a:ext cx="5561012" cy="5189929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C7AF732-B227-4B02-876A-D0A0E1CE02E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874"/>
            <a:ext cx="5562600" cy="5220852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40  Az -30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016834A3-C30A-45B4-B93D-21533AA5899B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17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449C418D-8D11-4807-B056-94B909C99416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18</a:t>
            </a:r>
          </a:p>
        </p:txBody>
      </p:sp>
    </p:spTree>
    <p:extLst>
      <p:ext uri="{BB962C8B-B14F-4D97-AF65-F5344CB8AC3E}">
        <p14:creationId xmlns:p14="http://schemas.microsoft.com/office/powerpoint/2010/main" val="42242488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0809AAED-ADD5-490E-B8C9-DC6F58F46BBB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7882"/>
            <a:ext cx="5561012" cy="5210835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42B7683A-9BF6-47F6-B6E0-CECC5ED6357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1910"/>
            <a:ext cx="5562600" cy="5222779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0  Az +30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45164650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F994BBFF-AB29-4117-9712-74FF7D1AE2A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2976"/>
            <a:ext cx="5561012" cy="5220648"/>
          </a:xfrm>
          <a:ln>
            <a:solidFill>
              <a:schemeClr val="tx1"/>
            </a:solidFill>
          </a:ln>
        </p:spPr>
      </p:pic>
      <p:pic>
        <p:nvPicPr>
          <p:cNvPr id="11" name="Content Placeholder 10">
            <a:extLst>
              <a:ext uri="{FF2B5EF4-FFF2-40B4-BE49-F238E27FC236}">
                <a16:creationId xmlns:a16="http://schemas.microsoft.com/office/drawing/2014/main" id="{2295ED2D-0C4C-4A02-9C78-B34EC47ACBC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57866"/>
            <a:ext cx="5562600" cy="5170867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10  Az +30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40305178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63D111D8-6B11-4540-BE6C-A8463B7BAFE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8860"/>
            <a:ext cx="5561012" cy="5188880"/>
          </a:xfrm>
          <a:ln>
            <a:solidFill>
              <a:schemeClr val="tx1"/>
            </a:solidFill>
          </a:ln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507F4112-0395-43EB-ACCC-C5CD022A556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4687"/>
            <a:ext cx="5562600" cy="5217226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20  Az +30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6695059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Content Placeholder 12">
            <a:extLst>
              <a:ext uri="{FF2B5EF4-FFF2-40B4-BE49-F238E27FC236}">
                <a16:creationId xmlns:a16="http://schemas.microsoft.com/office/drawing/2014/main" id="{83D73F33-B405-4E68-B557-7CFDE363D698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17121"/>
            <a:ext cx="5561012" cy="5252357"/>
          </a:xfrm>
          <a:ln>
            <a:solidFill>
              <a:schemeClr val="tx1"/>
            </a:solidFill>
          </a:ln>
        </p:spPr>
      </p:pic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FAF2F18B-9C85-40CD-BDA1-97795F92A0AA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9769"/>
            <a:ext cx="5562600" cy="5227061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20 Az -45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</a:t>
            </a:r>
          </a:p>
        </p:txBody>
      </p:sp>
    </p:spTree>
    <p:extLst>
      <p:ext uri="{BB962C8B-B14F-4D97-AF65-F5344CB8AC3E}">
        <p14:creationId xmlns:p14="http://schemas.microsoft.com/office/powerpoint/2010/main" val="130566372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Content Placeholder 9">
            <a:extLst>
              <a:ext uri="{FF2B5EF4-FFF2-40B4-BE49-F238E27FC236}">
                <a16:creationId xmlns:a16="http://schemas.microsoft.com/office/drawing/2014/main" id="{5A387608-BEE8-48D4-8437-AF04EEA3DBBF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9885"/>
            <a:ext cx="5561012" cy="5226829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7E2B7F4A-C8A1-4077-BC83-AC4DE1F6535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7468"/>
            <a:ext cx="5562600" cy="521166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30  Az +30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18129982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Content Placeholder 17">
            <a:extLst>
              <a:ext uri="{FF2B5EF4-FFF2-40B4-BE49-F238E27FC236}">
                <a16:creationId xmlns:a16="http://schemas.microsoft.com/office/drawing/2014/main" id="{C5154103-3D08-4610-8E08-6170C129B260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59528"/>
            <a:ext cx="5561012" cy="5167544"/>
          </a:xfrm>
          <a:ln>
            <a:solidFill>
              <a:schemeClr val="tx1"/>
            </a:solidFill>
          </a:ln>
        </p:spPr>
      </p:pic>
      <p:pic>
        <p:nvPicPr>
          <p:cNvPr id="16" name="Content Placeholder 15">
            <a:extLst>
              <a:ext uri="{FF2B5EF4-FFF2-40B4-BE49-F238E27FC236}">
                <a16:creationId xmlns:a16="http://schemas.microsoft.com/office/drawing/2014/main" id="{BD382EA1-2DEE-463A-9191-34FEFB521DC6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255"/>
            <a:ext cx="5562600" cy="5206090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(Boresight View) 698-699MHz T 40  Az +30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3DA1F00-A08C-49C6-81F4-E276E0CA17F8}"/>
              </a:ext>
            </a:extLst>
          </p:cNvPr>
          <p:cNvSpPr txBox="1"/>
          <p:nvPr/>
        </p:nvSpPr>
        <p:spPr>
          <a:xfrm>
            <a:off x="264768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19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6108E675-F462-4893-BA2D-922E63C44D5D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20</a:t>
            </a:r>
          </a:p>
        </p:txBody>
      </p:sp>
    </p:spTree>
    <p:extLst>
      <p:ext uri="{BB962C8B-B14F-4D97-AF65-F5344CB8AC3E}">
        <p14:creationId xmlns:p14="http://schemas.microsoft.com/office/powerpoint/2010/main" val="70742320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A56676-29E5-4CE3-94D9-BDB1E6CF66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Low Band (698 MHz- 960 MHz) T 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E72A679-1B0F-4C97-A6E3-AE567103434B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244933023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DE906A-5C4A-4F39-A3B7-C900CF2D9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Low Band (698 MHz- 960 MHz) T 10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777AD14E-4666-4B51-B104-3838A1FFD4F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924918383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07F881E-9166-4E7E-A4AD-44CBAF30B3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Low Band (698 MHz- 960 MHz) T 20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4F7B1F1D-C376-453B-9E15-6896CB6F3758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2580332923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845B3-5AD1-43B8-AD5D-406B5B2C19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Low Band(698 MHz- 960 MHz) T 30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384EBD48-2499-406A-B6F8-8F9383D7A67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214103466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454EFE-D96F-4678-8BE1-9EF64DAD6C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MS-MBA-4.4.2-F2-H2-L2 Low Band (698 MHz- 960 MHz) T 40</a:t>
            </a:r>
          </a:p>
        </p:txBody>
      </p:sp>
      <p:pic>
        <p:nvPicPr>
          <p:cNvPr id="6" name="Content Placeholder 5">
            <a:extLst>
              <a:ext uri="{FF2B5EF4-FFF2-40B4-BE49-F238E27FC236}">
                <a16:creationId xmlns:a16="http://schemas.microsoft.com/office/drawing/2014/main" id="{52A62406-E13C-40DF-AFC4-0532E0A46AC2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2"/>
          <a:stretch>
            <a:fillRect/>
          </a:stretch>
        </p:blipFill>
        <p:spPr>
          <a:xfrm>
            <a:off x="2470377" y="914400"/>
            <a:ext cx="7041696" cy="5257800"/>
          </a:xfrm>
        </p:spPr>
      </p:pic>
    </p:spTree>
    <p:extLst>
      <p:ext uri="{BB962C8B-B14F-4D97-AF65-F5344CB8AC3E}">
        <p14:creationId xmlns:p14="http://schemas.microsoft.com/office/powerpoint/2010/main" val="36305225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4103F75-8E21-47B9-B979-9382773C329A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6043"/>
            <a:ext cx="5561012" cy="5234513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6B310F88-29C3-4971-9D79-6CEEAAD7922C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2706"/>
            <a:ext cx="5562600" cy="520118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0 Az -15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6714848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D322EB34-58E9-415E-8760-8A80385498CA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30200"/>
            <a:ext cx="5561012" cy="5226200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4F6B3612-F501-43C3-A1E6-41560511D9F5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20178"/>
            <a:ext cx="5562600" cy="5246243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10 Az -15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3971388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7F93DA11-EBCF-407D-8689-5650DFD04918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22955"/>
            <a:ext cx="5561012" cy="5240689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C37D0A1F-656D-4ABE-BB39-4247DFF3310F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40592"/>
            <a:ext cx="5562600" cy="5205416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20 Az -15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3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2438488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Content Placeholder 9">
            <a:extLst>
              <a:ext uri="{FF2B5EF4-FFF2-40B4-BE49-F238E27FC236}">
                <a16:creationId xmlns:a16="http://schemas.microsoft.com/office/drawing/2014/main" id="{50DD1295-09B8-4507-BCAA-F553F924657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1503"/>
            <a:ext cx="5561012" cy="5203593"/>
          </a:xfrm>
          <a:ln>
            <a:solidFill>
              <a:schemeClr val="tx1"/>
            </a:solidFill>
          </a:ln>
        </p:spPr>
      </p:pic>
      <p:pic>
        <p:nvPicPr>
          <p:cNvPr id="7" name="Content Placeholder 6">
            <a:extLst>
              <a:ext uri="{FF2B5EF4-FFF2-40B4-BE49-F238E27FC236}">
                <a16:creationId xmlns:a16="http://schemas.microsoft.com/office/drawing/2014/main" id="{33CF324C-E632-4AE9-9CB1-4D61A3E5ACAE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712"/>
            <a:ext cx="5562600" cy="5221175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124406" cy="1143000"/>
          </a:xfrm>
        </p:spPr>
        <p:txBody>
          <a:bodyPr/>
          <a:lstStyle/>
          <a:p>
            <a:r>
              <a:rPr lang="en-US" dirty="0"/>
              <a:t>MS-MBA-4.4.2-F2-H2-L2 (Boresight View) 3300-3350MHz T 0 Az +15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301964038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Content Placeholder 13">
            <a:extLst>
              <a:ext uri="{FF2B5EF4-FFF2-40B4-BE49-F238E27FC236}">
                <a16:creationId xmlns:a16="http://schemas.microsoft.com/office/drawing/2014/main" id="{365AC000-3D85-41F0-BC06-44E5CEB291A9}"/>
              </a:ext>
            </a:extLst>
          </p:cNvPr>
          <p:cNvPicPr>
            <a:picLocks noGrp="1" noChangeAspect="1"/>
          </p:cNvPicPr>
          <p:nvPr>
            <p:ph sz="quarter" idx="11"/>
          </p:nvPr>
        </p:nvPicPr>
        <p:blipFill>
          <a:blip r:embed="rId2"/>
          <a:stretch>
            <a:fillRect/>
          </a:stretch>
        </p:blipFill>
        <p:spPr>
          <a:xfrm>
            <a:off x="6234113" y="945894"/>
            <a:ext cx="5561012" cy="5194811"/>
          </a:xfrm>
          <a:ln>
            <a:solidFill>
              <a:schemeClr val="tx1"/>
            </a:solidFill>
          </a:ln>
        </p:spPr>
      </p:pic>
      <p:pic>
        <p:nvPicPr>
          <p:cNvPr id="12" name="Content Placeholder 11">
            <a:extLst>
              <a:ext uri="{FF2B5EF4-FFF2-40B4-BE49-F238E27FC236}">
                <a16:creationId xmlns:a16="http://schemas.microsoft.com/office/drawing/2014/main" id="{CC732968-F869-4A9C-AA30-F415AF70FD67}"/>
              </a:ext>
            </a:extLst>
          </p:cNvPr>
          <p:cNvPicPr>
            <a:picLocks noGrp="1" noChangeAspect="1"/>
          </p:cNvPicPr>
          <p:nvPr>
            <p:ph sz="quarter" idx="10"/>
          </p:nvPr>
        </p:nvPicPr>
        <p:blipFill>
          <a:blip r:embed="rId3"/>
          <a:stretch>
            <a:fillRect/>
          </a:stretch>
        </p:blipFill>
        <p:spPr>
          <a:xfrm>
            <a:off x="519113" y="932391"/>
            <a:ext cx="5562600" cy="5221818"/>
          </a:xfr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50106E94-F04F-4FB8-B156-AE54BB3E99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8319" y="-76200"/>
            <a:ext cx="11276806" cy="1143000"/>
          </a:xfrm>
        </p:spPr>
        <p:txBody>
          <a:bodyPr/>
          <a:lstStyle/>
          <a:p>
            <a:r>
              <a:rPr lang="en-US" dirty="0"/>
              <a:t>MS-MBA-4.4.2-F2-H2-L2 (Boresight View) 3300-3350MHz T 10 Az +15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8DE56217-8B02-4D8B-93F2-68894AA77FCC}"/>
              </a:ext>
            </a:extLst>
          </p:cNvPr>
          <p:cNvSpPr txBox="1"/>
          <p:nvPr/>
        </p:nvSpPr>
        <p:spPr>
          <a:xfrm>
            <a:off x="2604506" y="838200"/>
            <a:ext cx="994833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5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315D647D-F246-4A7E-AEAB-29D5907E4A9B}"/>
              </a:ext>
            </a:extLst>
          </p:cNvPr>
          <p:cNvSpPr txBox="1"/>
          <p:nvPr/>
        </p:nvSpPr>
        <p:spPr>
          <a:xfrm>
            <a:off x="8716487" y="838200"/>
            <a:ext cx="948266" cy="369332"/>
          </a:xfrm>
          <a:prstGeom prst="rect">
            <a:avLst/>
          </a:prstGeom>
          <a:solidFill>
            <a:srgbClr val="FFFF00"/>
          </a:solidFill>
        </p:spPr>
        <p:txBody>
          <a:bodyPr wrap="square" rtlCol="0">
            <a:spAutoFit/>
          </a:bodyPr>
          <a:lstStyle/>
          <a:p>
            <a:r>
              <a:rPr lang="en-US" dirty="0"/>
              <a:t>Port</a:t>
            </a:r>
            <a:r>
              <a:rPr lang="en-US" dirty="0">
                <a:highlight>
                  <a:srgbClr val="FFFF00"/>
                </a:highlight>
              </a:rPr>
              <a:t> 6</a:t>
            </a:r>
          </a:p>
        </p:txBody>
      </p:sp>
    </p:spTree>
    <p:extLst>
      <p:ext uri="{BB962C8B-B14F-4D97-AF65-F5344CB8AC3E}">
        <p14:creationId xmlns:p14="http://schemas.microsoft.com/office/powerpoint/2010/main" val="4282969488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Theme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Century Gothic">
      <a:maj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6010</TotalTime>
  <Words>637</Words>
  <Application>Microsoft Office PowerPoint</Application>
  <PresentationFormat>Custom</PresentationFormat>
  <Paragraphs>114</Paragraphs>
  <Slides>46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46</vt:i4>
      </vt:variant>
    </vt:vector>
  </HeadingPairs>
  <TitlesOfParts>
    <vt:vector size="52" baseType="lpstr">
      <vt:lpstr>Arial</vt:lpstr>
      <vt:lpstr>Calibri</vt:lpstr>
      <vt:lpstr>Book Antiqua</vt:lpstr>
      <vt:lpstr>Segoe UI</vt:lpstr>
      <vt:lpstr>Century Gothic</vt:lpstr>
      <vt:lpstr>1_Office Theme</vt:lpstr>
      <vt:lpstr>MS-MBA-4.4.2-F2-H2-L2 PAFX Conversion  reference pattern MS-MBA-4.4.2-F2-H2-L2 08-11-2020 </vt:lpstr>
      <vt:lpstr>MS-MBA-4.4.2-F2-H2-L2 (Boresight View) 3300-3350MHz T 0 Az -45 </vt:lpstr>
      <vt:lpstr>MS-MBA-4.4.2-F2-H2-L2 (Boresight View) 3300-3350MHz T 10 Az -45 </vt:lpstr>
      <vt:lpstr>MS-MBA-4.4.2-F2-H2-L2 (Boresight View) 3300-3350MHz T 20 Az -45 </vt:lpstr>
      <vt:lpstr>MS-MBA-4.4.2-F2-H2-L2 (Boresight View) 3300-3350MHz T 0 Az -15 </vt:lpstr>
      <vt:lpstr>MS-MBA-4.4.2-F2-H2-L2 (Boresight View) 3300-3350MHz T 10 Az -15 </vt:lpstr>
      <vt:lpstr>MS-MBA-4.4.2-F2-H2-L2 (Boresight View) 3300-3350MHz T 20 Az -15 </vt:lpstr>
      <vt:lpstr>MS-MBA-4.4.2-F2-H2-L2 (Boresight View) 3300-3350MHz T 0 Az +15</vt:lpstr>
      <vt:lpstr>MS-MBA-4.4.2-F2-H2-L2 (Boresight View) 3300-3350MHz T 10 Az +15</vt:lpstr>
      <vt:lpstr>MS-MBA-4.4.2-F2-H2-L2 (Boresight View) 3300-3350MHz T 20 Az +15</vt:lpstr>
      <vt:lpstr>MS-MBA-4.4.2-F2-H2-L2 (Boresight View) 3300-3350MHz T 0 Az +45</vt:lpstr>
      <vt:lpstr>MS-MBA-4.4.2-F2-H2-L2 (Boresight View) 3300-3350MHz T 10 Az +45</vt:lpstr>
      <vt:lpstr>MS-MBA-4.4.2-F2-H2-L2 (Boresight View) 3300-3350MHz T 20 Az +45</vt:lpstr>
      <vt:lpstr>MS-MBA-4.4.2-F2-H2-L2 F-Band (3300 MHz- 4200 MHz) T 0</vt:lpstr>
      <vt:lpstr>MS-MBA-4.4.2-F2-H2-L2 F-Band (3300 MHz- 4200 MHz) T 10</vt:lpstr>
      <vt:lpstr>MS-MBA-4.4.2-F2-H2-L2 F-Band (3300 MHz- 4200 MHz) T 20</vt:lpstr>
      <vt:lpstr>MS-MBA-4.4.2-F2-H2-L2 (Boresight View) 1710-1722MHz T 0 Az -45 </vt:lpstr>
      <vt:lpstr>MS-MBA-4.4.2-F2-H2-L2 (Boresight View) 1710-1722MHz T 10 Az -45 </vt:lpstr>
      <vt:lpstr>MS-MBA-4.4.2-F2-H2-L2 (Boresight View) 1710-1722MHz T 20 Az -45 </vt:lpstr>
      <vt:lpstr>MS-MBA-4.4.2-F2-H2-L2 (Boresight View) 1710-1722MHz T 0 Az -15 </vt:lpstr>
      <vt:lpstr>MS-MBA-4.4.2-F2-H2-L2 (Boresight View) 1710-1722MHz T 10 Az -15 </vt:lpstr>
      <vt:lpstr>MS-MBA-4.4.2-F2-H2-L2 (Boresight View) 1710-1722MHz T 20 Az -15 </vt:lpstr>
      <vt:lpstr>MS-MBA-4.4.2-F2-H2-L2 (Boresight View) 1710-1722MHz T 0 Az +15 </vt:lpstr>
      <vt:lpstr>MS-MBA-4.4.2-F2-H2-L2 (Boresight View) 1710-1722MHz T 10 Az +15 </vt:lpstr>
      <vt:lpstr>MS-MBA-4.4.2-F2-H2-L2 (Boresight View) 1710-1722MHz T 20 Az +15 </vt:lpstr>
      <vt:lpstr>MS-MBA-4.4.2-F2-H2-L2 (Boresight View) 1710-1722MHz T 0 Az +45 </vt:lpstr>
      <vt:lpstr>MS-MBA-4.4.2-F2-H2-L2 (Boresight View) 1710-1722MHz T 10 Az +45 </vt:lpstr>
      <vt:lpstr>MS-MBA-4.4.2-F2-H2-L2 (Boresight View) 1710-1722MHz T 20 Az +45 </vt:lpstr>
      <vt:lpstr>MS-MBA-4.4.2-F2-H2-L2 High Band (1695 MHz- 2690 MHz) T 0</vt:lpstr>
      <vt:lpstr>MS-MBA-4.4.2-F2-H2-L2 High Band (1695 MHz- 2690 MHz) T 10</vt:lpstr>
      <vt:lpstr>MS-MBA-4.4.2-F2-H2-L2 High Band (1695 MHz- 2690 MHz) T 20</vt:lpstr>
      <vt:lpstr>MS-MBA-4.4.2-F2-H2-L2 (Boresight View) 698-699MHz T 0  Az -30 </vt:lpstr>
      <vt:lpstr>MS-MBA-4.4.2-F2-H2-L2 (Boresight View) 698-699MHz T 10  Az -30 </vt:lpstr>
      <vt:lpstr>MS-MBA-4.4.2-F2-H2-L2 (Boresight View) 698-699MHz T 20  Az -30 </vt:lpstr>
      <vt:lpstr>MS-MBA-4.4.2-F2-H2-L2 (Boresight View) 698-699MHz T 30  Az -30 </vt:lpstr>
      <vt:lpstr>MS-MBA-4.4.2-F2-H2-L2 (Boresight View) 698-699MHz T 40  Az -30 </vt:lpstr>
      <vt:lpstr>MS-MBA-4.4.2-F2-H2-L2 (Boresight View) 698-699MHz T 0  Az +30</vt:lpstr>
      <vt:lpstr>MS-MBA-4.4.2-F2-H2-L2 (Boresight View) 698-699MHz T 10  Az +30</vt:lpstr>
      <vt:lpstr>MS-MBA-4.4.2-F2-H2-L2 (Boresight View) 698-699MHz T 20  Az +30</vt:lpstr>
      <vt:lpstr>MS-MBA-4.4.2-F2-H2-L2 (Boresight View) 698-699MHz T 30  Az +30</vt:lpstr>
      <vt:lpstr>MS-MBA-4.4.2-F2-H2-L2 (Boresight View) 698-699MHz T 40  Az +30</vt:lpstr>
      <vt:lpstr>MS-MBA-4.4.2-F2-H2-L2 Low Band (698 MHz- 960 MHz) T 0</vt:lpstr>
      <vt:lpstr>MS-MBA-4.4.2-F2-H2-L2 Low Band (698 MHz- 960 MHz) T 10</vt:lpstr>
      <vt:lpstr>MS-MBA-4.4.2-F2-H2-L2 Low Band (698 MHz- 960 MHz) T 20</vt:lpstr>
      <vt:lpstr>MS-MBA-4.4.2-F2-H2-L2 Low Band(698 MHz- 960 MHz) T 30</vt:lpstr>
      <vt:lpstr>MS-MBA-4.4.2-F2-H2-L2 Low Band (698 MHz- 960 MHz) T 40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PAFX Conversions</dc:title>
  <dc:creator>Charles Van Houten</dc:creator>
  <cp:lastModifiedBy>Kausalya Gopal</cp:lastModifiedBy>
  <cp:revision>44</cp:revision>
  <dcterms:created xsi:type="dcterms:W3CDTF">2020-12-22T17:31:35Z</dcterms:created>
  <dcterms:modified xsi:type="dcterms:W3CDTF">2021-01-20T23:29:38Z</dcterms:modified>
</cp:coreProperties>
</file>